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svg" ContentType="image/svg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7"/>
  </p:notesMasterIdLst>
  <p:sldIdLst>
    <p:sldId id="705" r:id="rId2"/>
    <p:sldId id="332" r:id="rId3"/>
    <p:sldId id="335" r:id="rId4"/>
    <p:sldId id="334" r:id="rId5"/>
    <p:sldId id="333" r:id="rId6"/>
    <p:sldId id="258" r:id="rId7"/>
    <p:sldId id="257" r:id="rId8"/>
    <p:sldId id="259" r:id="rId9"/>
    <p:sldId id="260" r:id="rId10"/>
    <p:sldId id="310" r:id="rId11"/>
    <p:sldId id="266" r:id="rId12"/>
    <p:sldId id="560" r:id="rId13"/>
    <p:sldId id="561" r:id="rId14"/>
    <p:sldId id="793" r:id="rId15"/>
    <p:sldId id="794" r:id="rId16"/>
    <p:sldId id="795" r:id="rId17"/>
    <p:sldId id="796" r:id="rId18"/>
    <p:sldId id="797" r:id="rId19"/>
    <p:sldId id="798" r:id="rId20"/>
    <p:sldId id="799" r:id="rId21"/>
    <p:sldId id="800" r:id="rId22"/>
    <p:sldId id="801" r:id="rId23"/>
    <p:sldId id="802" r:id="rId24"/>
    <p:sldId id="803" r:id="rId25"/>
    <p:sldId id="804" r:id="rId26"/>
    <p:sldId id="805" r:id="rId27"/>
    <p:sldId id="806" r:id="rId28"/>
    <p:sldId id="807" r:id="rId29"/>
    <p:sldId id="808" r:id="rId30"/>
    <p:sldId id="809" r:id="rId31"/>
    <p:sldId id="810" r:id="rId32"/>
    <p:sldId id="566" r:id="rId33"/>
    <p:sldId id="562" r:id="rId34"/>
    <p:sldId id="563" r:id="rId35"/>
    <p:sldId id="564" r:id="rId36"/>
    <p:sldId id="577" r:id="rId37"/>
    <p:sldId id="568" r:id="rId38"/>
    <p:sldId id="578" r:id="rId39"/>
    <p:sldId id="580" r:id="rId40"/>
    <p:sldId id="581" r:id="rId41"/>
    <p:sldId id="582" r:id="rId42"/>
    <p:sldId id="583" r:id="rId43"/>
    <p:sldId id="585" r:id="rId44"/>
    <p:sldId id="584" r:id="rId45"/>
    <p:sldId id="586" r:id="rId46"/>
    <p:sldId id="587" r:id="rId47"/>
    <p:sldId id="569" r:id="rId48"/>
    <p:sldId id="588" r:id="rId49"/>
    <p:sldId id="589" r:id="rId50"/>
    <p:sldId id="590" r:id="rId51"/>
    <p:sldId id="570" r:id="rId52"/>
    <p:sldId id="571" r:id="rId53"/>
    <p:sldId id="572" r:id="rId54"/>
    <p:sldId id="591" r:id="rId55"/>
    <p:sldId id="573" r:id="rId56"/>
    <p:sldId id="592" r:id="rId57"/>
    <p:sldId id="593" r:id="rId58"/>
    <p:sldId id="594" r:id="rId59"/>
    <p:sldId id="595" r:id="rId60"/>
    <p:sldId id="599" r:id="rId61"/>
    <p:sldId id="596" r:id="rId62"/>
    <p:sldId id="597" r:id="rId63"/>
    <p:sldId id="598" r:id="rId64"/>
    <p:sldId id="650" r:id="rId65"/>
    <p:sldId id="651" r:id="rId66"/>
    <p:sldId id="642" r:id="rId67"/>
    <p:sldId id="644" r:id="rId68"/>
    <p:sldId id="652" r:id="rId69"/>
    <p:sldId id="653" r:id="rId70"/>
    <p:sldId id="654" r:id="rId71"/>
    <p:sldId id="655" r:id="rId72"/>
    <p:sldId id="656" r:id="rId73"/>
    <p:sldId id="657" r:id="rId74"/>
    <p:sldId id="658" r:id="rId75"/>
    <p:sldId id="660" r:id="rId76"/>
    <p:sldId id="661" r:id="rId77"/>
    <p:sldId id="662" r:id="rId78"/>
    <p:sldId id="664" r:id="rId79"/>
    <p:sldId id="673" r:id="rId80"/>
    <p:sldId id="674" r:id="rId81"/>
    <p:sldId id="663" r:id="rId82"/>
    <p:sldId id="645" r:id="rId83"/>
    <p:sldId id="646" r:id="rId84"/>
    <p:sldId id="647" r:id="rId85"/>
    <p:sldId id="667" r:id="rId86"/>
    <p:sldId id="640" r:id="rId87"/>
    <p:sldId id="665" r:id="rId88"/>
    <p:sldId id="675" r:id="rId89"/>
    <p:sldId id="676" r:id="rId90"/>
    <p:sldId id="666" r:id="rId91"/>
    <p:sldId id="668" r:id="rId92"/>
    <p:sldId id="679" r:id="rId93"/>
    <p:sldId id="680" r:id="rId94"/>
    <p:sldId id="669" r:id="rId95"/>
    <p:sldId id="677" r:id="rId96"/>
    <p:sldId id="678" r:id="rId97"/>
    <p:sldId id="671" r:id="rId98"/>
    <p:sldId id="688" r:id="rId99"/>
    <p:sldId id="685" r:id="rId100"/>
    <p:sldId id="686" r:id="rId101"/>
    <p:sldId id="687" r:id="rId102"/>
    <p:sldId id="681" r:id="rId103"/>
    <p:sldId id="689" r:id="rId104"/>
    <p:sldId id="690" r:id="rId105"/>
    <p:sldId id="691" r:id="rId106"/>
    <p:sldId id="692" r:id="rId107"/>
    <p:sldId id="693" r:id="rId108"/>
    <p:sldId id="694" r:id="rId109"/>
    <p:sldId id="695" r:id="rId110"/>
    <p:sldId id="696" r:id="rId111"/>
    <p:sldId id="697" r:id="rId112"/>
    <p:sldId id="698" r:id="rId113"/>
    <p:sldId id="699" r:id="rId114"/>
    <p:sldId id="700" r:id="rId115"/>
    <p:sldId id="701" r:id="rId116"/>
    <p:sldId id="702" r:id="rId117"/>
    <p:sldId id="703" r:id="rId118"/>
    <p:sldId id="812" r:id="rId119"/>
    <p:sldId id="813" r:id="rId120"/>
    <p:sldId id="814" r:id="rId121"/>
    <p:sldId id="815" r:id="rId122"/>
    <p:sldId id="816" r:id="rId123"/>
    <p:sldId id="817" r:id="rId124"/>
    <p:sldId id="818" r:id="rId125"/>
    <p:sldId id="819" r:id="rId126"/>
    <p:sldId id="820" r:id="rId127"/>
    <p:sldId id="821" r:id="rId128"/>
    <p:sldId id="822" r:id="rId129"/>
    <p:sldId id="823" r:id="rId130"/>
    <p:sldId id="824" r:id="rId131"/>
    <p:sldId id="825" r:id="rId132"/>
    <p:sldId id="826" r:id="rId133"/>
    <p:sldId id="827" r:id="rId134"/>
    <p:sldId id="828" r:id="rId135"/>
    <p:sldId id="829" r:id="rId136"/>
    <p:sldId id="830" r:id="rId137"/>
    <p:sldId id="831" r:id="rId138"/>
    <p:sldId id="832" r:id="rId139"/>
    <p:sldId id="833" r:id="rId140"/>
    <p:sldId id="834" r:id="rId141"/>
    <p:sldId id="835" r:id="rId142"/>
    <p:sldId id="836" r:id="rId143"/>
    <p:sldId id="837" r:id="rId144"/>
    <p:sldId id="838" r:id="rId145"/>
    <p:sldId id="839" r:id="rId146"/>
    <p:sldId id="840" r:id="rId147"/>
    <p:sldId id="841" r:id="rId148"/>
    <p:sldId id="842" r:id="rId149"/>
    <p:sldId id="843" r:id="rId150"/>
    <p:sldId id="844" r:id="rId151"/>
    <p:sldId id="845" r:id="rId152"/>
    <p:sldId id="846" r:id="rId153"/>
    <p:sldId id="847" r:id="rId154"/>
    <p:sldId id="848" r:id="rId155"/>
    <p:sldId id="849" r:id="rId1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C3820F7-0C49-4136-AFD1-4D5E3784D38A}">
          <p14:sldIdLst>
            <p14:sldId id="705"/>
          </p14:sldIdLst>
        </p14:section>
        <p14:section name="타일즈" id="{8165FBB0-B24F-49E1-A37C-C88C7C393726}">
          <p14:sldIdLst>
            <p14:sldId id="332"/>
            <p14:sldId id="335"/>
            <p14:sldId id="334"/>
            <p14:sldId id="333"/>
            <p14:sldId id="258"/>
            <p14:sldId id="257"/>
            <p14:sldId id="259"/>
            <p14:sldId id="260"/>
            <p14:sldId id="310"/>
            <p14:sldId id="266"/>
            <p14:sldId id="560"/>
            <p14:sldId id="561"/>
          </p14:sldIdLst>
        </p14:section>
        <p14:section name="maven경로바꾸기" id="{1A69E238-7667-43AC-B563-E4403D35EC83}">
          <p14:sldIdLst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</p14:sldIdLst>
        </p14:section>
        <p14:section name="메이븐경로끝 타일즈 다시시작" id="{25919933-6074-44E1-A484-2D426679DA83}">
          <p14:sldIdLst>
            <p14:sldId id="566"/>
            <p14:sldId id="562"/>
            <p14:sldId id="563"/>
            <p14:sldId id="564"/>
            <p14:sldId id="577"/>
            <p14:sldId id="568"/>
            <p14:sldId id="578"/>
            <p14:sldId id="580"/>
            <p14:sldId id="581"/>
            <p14:sldId id="582"/>
            <p14:sldId id="583"/>
            <p14:sldId id="585"/>
            <p14:sldId id="584"/>
            <p14:sldId id="586"/>
            <p14:sldId id="587"/>
            <p14:sldId id="569"/>
            <p14:sldId id="588"/>
            <p14:sldId id="589"/>
            <p14:sldId id="590"/>
            <p14:sldId id="570"/>
            <p14:sldId id="571"/>
            <p14:sldId id="572"/>
            <p14:sldId id="591"/>
            <p14:sldId id="573"/>
            <p14:sldId id="592"/>
            <p14:sldId id="593"/>
            <p14:sldId id="594"/>
            <p14:sldId id="595"/>
            <p14:sldId id="599"/>
            <p14:sldId id="596"/>
            <p14:sldId id="597"/>
            <p14:sldId id="598"/>
            <p14:sldId id="650"/>
            <p14:sldId id="651"/>
            <p14:sldId id="642"/>
            <p14:sldId id="644"/>
            <p14:sldId id="652"/>
            <p14:sldId id="653"/>
            <p14:sldId id="654"/>
            <p14:sldId id="655"/>
            <p14:sldId id="656"/>
            <p14:sldId id="657"/>
            <p14:sldId id="658"/>
            <p14:sldId id="660"/>
            <p14:sldId id="661"/>
            <p14:sldId id="662"/>
            <p14:sldId id="664"/>
            <p14:sldId id="673"/>
            <p14:sldId id="674"/>
            <p14:sldId id="663"/>
            <p14:sldId id="645"/>
            <p14:sldId id="646"/>
            <p14:sldId id="647"/>
            <p14:sldId id="667"/>
            <p14:sldId id="640"/>
            <p14:sldId id="665"/>
            <p14:sldId id="675"/>
            <p14:sldId id="676"/>
            <p14:sldId id="666"/>
            <p14:sldId id="668"/>
            <p14:sldId id="679"/>
            <p14:sldId id="680"/>
            <p14:sldId id="669"/>
            <p14:sldId id="677"/>
            <p14:sldId id="678"/>
            <p14:sldId id="671"/>
            <p14:sldId id="688"/>
            <p14:sldId id="685"/>
            <p14:sldId id="686"/>
            <p14:sldId id="687"/>
            <p14:sldId id="681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</p14:sldIdLst>
        </p14:section>
        <p14:section name="그레이들" id="{50B69EC9-72F7-41A6-8226-F24E944429F3}">
          <p14:sldIdLst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46"/>
            <p14:sldId id="847"/>
            <p14:sldId id="848"/>
            <p14:sldId id="849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FFFFFF"/>
    <a:srgbClr val="4F205F"/>
    <a:srgbClr val="548235"/>
    <a:srgbClr val="E1E6F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021" autoAdjust="0"/>
  </p:normalViewPr>
  <p:slideViewPr>
    <p:cSldViewPr snapToGrid="0" showGuides="1">
      <p:cViewPr varScale="1">
        <p:scale>
          <a:sx n="99" d="100"/>
          <a:sy n="99" d="100"/>
        </p:scale>
        <p:origin x="1032" y="84"/>
      </p:cViewPr>
      <p:guideLst>
        <p:guide pos="3840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9BC14-FDCB-4247-B775-71E2D2DF95A8}" type="datetimeFigureOut">
              <a:rPr lang="ko-KR" altLang="en-US" smtClean="0"/>
              <a:t>2019-04-20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DC6B0-9C32-4320-BBAD-97F2A86AFC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48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FFB9580-C726-4CD5-9BFD-6B9745D762B7}" type="slidenum">
              <a:rPr lang="en-US" altLang="en-US"/>
              <a:pPr lvl="0"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02908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30221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97175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8925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042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9483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54147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76485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3088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63327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65977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417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80516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FFB9580-C726-4CD5-9BFD-6B9745D762B7}" type="slidenum">
              <a:rPr lang="ko-KR" altLang="en-US" smtClean="0"/>
              <a:pPr lvl="0">
                <a:defRPr/>
              </a:pPr>
              <a:t>119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601805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2403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056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FFB9580-C726-4CD5-9BFD-6B9745D762B7}" type="slidenum">
              <a:rPr lang="ko-KR" altLang="en-US" smtClean="0"/>
              <a:pPr lvl="0">
                <a:defRPr/>
              </a:pPr>
              <a:t>122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28362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FFB9580-C726-4CD5-9BFD-6B9745D762B7}" type="slidenum">
              <a:rPr lang="ko-KR" altLang="en-US" smtClean="0"/>
              <a:pPr lvl="0">
                <a:defRPr/>
              </a:pPr>
              <a:t>124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94895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9333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50176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79401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98316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501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79923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65092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44096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57365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27761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66352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62947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66683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73809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49468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34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67391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81350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35301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34976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37957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62284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07429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39937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49027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65521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750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32977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8568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7454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11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88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445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682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183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617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423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0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263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0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5845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214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82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99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6168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6063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006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8414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487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170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2659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9517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213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3603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9886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8559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23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980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6051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3787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6856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4450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3399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2462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057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7682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3472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5676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637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854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399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9405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292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6056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2161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4316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8267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1523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5845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602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3916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8132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5677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381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620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7434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4038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0454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4180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41428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609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730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5316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1292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1258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8581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326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8578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4999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9114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0070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124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31418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77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9818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1702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7715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78093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3013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71283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54918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99709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835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5305E-726D-4E02-8F98-BE645441E90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88939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48739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51411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90313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06744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9DC6B0-9C32-4320-BBAD-97F2A86AFCC9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74661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06313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19337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2305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78427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F5FD4-3102-4DAB-A52C-1A91569BE86C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99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6D781-EB66-4463-AA45-D77F6EAE5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128509-0273-4BCF-8465-285DA8258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1DA95-3F40-4B3D-B5A4-88FD5DFC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5B2B-142E-4A39-9390-5388E71DE019}" type="datetimeFigureOut">
              <a:rPr lang="ko-KR" altLang="en-US" smtClean="0"/>
              <a:t>2019-04-20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F456BD-3168-4E02-962E-1D9F6AB8C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D87519-75A9-4630-A4C1-6CCC6D117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C44D1-7AFA-48C9-BCF0-92B910204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198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72497-4105-4D6A-8435-83076F1B6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8B228F-61FD-483E-9D20-73DFF7F99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DAA572-F282-4684-A489-A75C9827D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5B2B-142E-4A39-9390-5388E71DE019}" type="datetimeFigureOut">
              <a:rPr lang="ko-KR" altLang="en-US" smtClean="0"/>
              <a:t>2019-04-20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B8FE46-337B-42CA-88A9-BD25EC82C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46B26-9655-4872-A864-D3459C625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C44D1-7AFA-48C9-BCF0-92B910204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877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A654A10-0AE6-463E-B8FD-3449CEEBAA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85DA61-EFE4-4C9E-AD9A-F27BE89E9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D8D842-FABE-4E7A-9F39-4B454926E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5B2B-142E-4A39-9390-5388E71DE019}" type="datetimeFigureOut">
              <a:rPr lang="ko-KR" altLang="en-US" smtClean="0"/>
              <a:t>2019-04-20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8DBEAC-5734-4894-BD85-2C467A284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C4E745-F269-425E-9301-9E599821C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C44D1-7AFA-48C9-BCF0-92B910204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926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B1AEA-4407-40A5-9D27-18541CEF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FC2AFA-0367-4EF5-9B20-945488C5F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6E4C5A-D4D2-4D23-9FE5-8B720D1A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5B2B-142E-4A39-9390-5388E71DE019}" type="datetimeFigureOut">
              <a:rPr lang="ko-KR" altLang="en-US" smtClean="0"/>
              <a:t>2019-04-20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9E2ACE-3BDF-4C00-9E57-EE77F9842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041AFA-EE57-4D1F-A39D-553ADEDE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C44D1-7AFA-48C9-BCF0-92B910204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134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C8B93-5932-4892-85A8-09F518BF4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61C54B-1876-415D-89D3-1B80D666A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C2379B-2A4F-46B9-8053-1CFE4E786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5B2B-142E-4A39-9390-5388E71DE019}" type="datetimeFigureOut">
              <a:rPr lang="ko-KR" altLang="en-US" smtClean="0"/>
              <a:t>2019-04-20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1B595A-D4FF-430F-BF68-6F15F97A1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C72827-AC84-480A-9D34-BD53CB8F8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C44D1-7AFA-48C9-BCF0-92B910204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981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6DD90-1C4D-408E-A293-5B60FCD0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EFE490-21A9-41C5-A862-78068C7A8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FBCE3A-726D-4E37-B7A8-76D9F225F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130314-1F3C-4D1D-BEFC-DD1EF94EE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5B2B-142E-4A39-9390-5388E71DE019}" type="datetimeFigureOut">
              <a:rPr lang="ko-KR" altLang="en-US" smtClean="0"/>
              <a:t>2019-04-20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55DFE9-714D-4CEA-9F9F-8E694C3D9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7CFF5B-5255-4C98-8FE6-84D0E1F09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C44D1-7AFA-48C9-BCF0-92B910204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264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07382-5391-456C-AC24-47582ADA9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614046-1EB7-46A2-8305-321452992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6363D-25D0-49B6-9BCB-749B8DD51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769E1A-D1EB-4EDB-A199-046AE5149F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43A21D-40E5-401D-929E-5CC25C3910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765C54-1A94-440F-9706-BD511D8F1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5B2B-142E-4A39-9390-5388E71DE019}" type="datetimeFigureOut">
              <a:rPr lang="ko-KR" altLang="en-US" smtClean="0"/>
              <a:t>2019-04-20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951BA0-A5BA-4FEA-B636-670272CB9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394FBF-1A13-4545-AB98-2670C8687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C44D1-7AFA-48C9-BCF0-92B910204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281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FB987-7130-4685-BD85-44D7A77C2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76F40B-078C-4B01-B394-3F0A69223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5B2B-142E-4A39-9390-5388E71DE019}" type="datetimeFigureOut">
              <a:rPr lang="ko-KR" altLang="en-US" smtClean="0"/>
              <a:t>2019-04-20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F6DC5D-4B34-4A7F-A593-2503153C3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E6C40A-C195-4F91-9E0A-AB1914CDE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C44D1-7AFA-48C9-BCF0-92B910204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247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0A5B5F1-1A32-4A10-9320-8EB402FB0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5B2B-142E-4A39-9390-5388E71DE019}" type="datetimeFigureOut">
              <a:rPr lang="ko-KR" altLang="en-US" smtClean="0"/>
              <a:t>2019-04-20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BE1C4A-F6B5-4ED5-8A04-C9997998D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E0FD9D-0BE9-4AA0-90D1-AEC8941D7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C44D1-7AFA-48C9-BCF0-92B910204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922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E15B9-DF17-413F-B0F8-B5891BD9C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2B5B13-8C0D-4885-8580-69AC31E14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49076A-2D2D-4ECC-A831-DB6C3B71C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975A8-8FEF-4162-B879-D00458C68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5B2B-142E-4A39-9390-5388E71DE019}" type="datetimeFigureOut">
              <a:rPr lang="ko-KR" altLang="en-US" smtClean="0"/>
              <a:t>2019-04-20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AD5E86-F679-4757-9C50-353AA4310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7721EF-BB44-461F-A47A-24ADE27A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C44D1-7AFA-48C9-BCF0-92B910204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10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37757-FFD1-4C0B-90DC-21A2EB5AF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E560804-EDC0-4DC2-8FC8-361A4EEE6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590BBC-1B54-42A2-BDC5-F4348B8D9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086EAC-E31E-4D88-8693-B1AC4284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5B2B-142E-4A39-9390-5388E71DE019}" type="datetimeFigureOut">
              <a:rPr lang="ko-KR" altLang="en-US" smtClean="0"/>
              <a:t>2019-04-20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8EAF3C-058F-4A0F-B6D3-B4569C47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EA8E7-4E96-4552-89AA-6EA8BF5B4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C44D1-7AFA-48C9-BCF0-92B910204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773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49BB11-3A62-490C-A5B0-D4FFAC1E4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BD6BC0-518E-4BEF-83E1-C8F6278E7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A5E4FD-937E-4E6E-B8A8-731E7CA79E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25B2B-142E-4A39-9390-5388E71DE019}" type="datetimeFigureOut">
              <a:rPr lang="ko-KR" altLang="en-US" smtClean="0"/>
              <a:t>2019-04-20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283FE4-1AD5-4A0F-91BB-C8F877624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54F89-96CF-40F2-852C-9F0BBA2B2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C44D1-7AFA-48C9-BCF0-92B9102048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561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87.jpg"/><Relationship Id="rId7" Type="http://schemas.openxmlformats.org/officeDocument/2006/relationships/image" Target="../media/image150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jpg"/><Relationship Id="rId5" Type="http://schemas.openxmlformats.org/officeDocument/2006/relationships/image" Target="../media/image148.jpg"/><Relationship Id="rId10" Type="http://schemas.openxmlformats.org/officeDocument/2006/relationships/image" Target="../media/image153.jpg"/><Relationship Id="rId4" Type="http://schemas.openxmlformats.org/officeDocument/2006/relationships/image" Target="../media/image147.jpg"/><Relationship Id="rId9" Type="http://schemas.openxmlformats.org/officeDocument/2006/relationships/image" Target="../media/image152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microsoft.com/office/2007/relationships/hdphoto" Target="../media/hdphoto2.wdp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9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9.jp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jp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jpg"/><Relationship Id="rId4" Type="http://schemas.openxmlformats.org/officeDocument/2006/relationships/image" Target="../media/image106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microsoft.com/office/2007/relationships/hdphoto" Target="../media/hdphoto1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jpg"/><Relationship Id="rId4" Type="http://schemas.openxmlformats.org/officeDocument/2006/relationships/image" Target="../media/image125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jpg"/><Relationship Id="rId4" Type="http://schemas.openxmlformats.org/officeDocument/2006/relationships/image" Target="../media/image13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jpg"/><Relationship Id="rId4" Type="http://schemas.openxmlformats.org/officeDocument/2006/relationships/image" Target="../media/image1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4043680"/>
          </a:xfrm>
          <a:prstGeom prst="rect">
            <a:avLst/>
          </a:pr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accent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75272" y="2350347"/>
            <a:ext cx="4641457" cy="1471190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  <a:effectLst>
                  <a:glow rad="139700">
                    <a:schemeClr val="accent1">
                      <a:lumMod val="75000"/>
                      <a:alpha val="40000"/>
                    </a:schemeClr>
                  </a:glow>
                </a:effectLst>
                <a:latin typeface="+mj-ea"/>
              </a:rPr>
              <a:t>STEP2</a:t>
            </a:r>
            <a:br>
              <a:rPr lang="en-US" altLang="ko-KR" sz="9600" b="1" dirty="0">
                <a:solidFill>
                  <a:schemeClr val="bg1"/>
                </a:solidFill>
                <a:effectLst>
                  <a:glow rad="139700">
                    <a:schemeClr val="accent1">
                      <a:lumMod val="75000"/>
                      <a:alpha val="40000"/>
                    </a:schemeClr>
                  </a:glow>
                </a:effectLst>
                <a:latin typeface="+mj-ea"/>
              </a:rPr>
            </a:br>
            <a:r>
              <a:rPr lang="en-US" altLang="ko-KR" sz="9600" b="1" dirty="0">
                <a:solidFill>
                  <a:schemeClr val="bg1"/>
                </a:solidFill>
                <a:effectLst>
                  <a:glow rad="139700">
                    <a:schemeClr val="accent1">
                      <a:lumMod val="75000"/>
                      <a:alpha val="40000"/>
                    </a:schemeClr>
                  </a:glow>
                </a:effectLst>
                <a:latin typeface="+mj-ea"/>
              </a:rPr>
              <a:t>2</a:t>
            </a:r>
            <a:r>
              <a:rPr lang="ko-KR" altLang="en-US" sz="9600" b="1" dirty="0">
                <a:solidFill>
                  <a:schemeClr val="bg1"/>
                </a:solidFill>
                <a:effectLst>
                  <a:glow rad="139700">
                    <a:schemeClr val="accent1">
                      <a:lumMod val="75000"/>
                      <a:alpha val="40000"/>
                    </a:schemeClr>
                  </a:glow>
                </a:effectLst>
                <a:latin typeface="+mj-ea"/>
              </a:rPr>
              <a:t>주차</a:t>
            </a:r>
          </a:p>
        </p:txBody>
      </p:sp>
      <p:pic>
        <p:nvPicPr>
          <p:cNvPr id="5" name="그래픽 6">
            <a:extLst>
              <a:ext uri="{FF2B5EF4-FFF2-40B4-BE49-F238E27FC236}">
                <a16:creationId xmlns:a16="http://schemas.microsoft.com/office/drawing/2014/main" id="{EC302EF8-C988-4C0E-B11C-A6C4361CF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888" y="178839"/>
            <a:ext cx="518815" cy="51881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4185780"/>
            <a:ext cx="12192000" cy="179494"/>
          </a:xfrm>
          <a:prstGeom prst="rect">
            <a:avLst/>
          </a:pr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accent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4401358"/>
            <a:ext cx="12192000" cy="45719"/>
          </a:xfrm>
          <a:prstGeom prst="rect">
            <a:avLst/>
          </a:pr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accent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8606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B4B2055-294C-4797-B87B-8389F49281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0" y="0"/>
            <a:ext cx="12192000" cy="3422650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C8CBC9A-A843-41C0-8A57-805268461BC9}"/>
              </a:ext>
            </a:extLst>
          </p:cNvPr>
          <p:cNvCxnSpPr>
            <a:cxnSpLocks/>
          </p:cNvCxnSpPr>
          <p:nvPr/>
        </p:nvCxnSpPr>
        <p:spPr>
          <a:xfrm>
            <a:off x="4431792" y="933271"/>
            <a:ext cx="5928360" cy="22862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t="21540" b="14568"/>
          <a:stretch/>
        </p:blipFill>
        <p:spPr>
          <a:xfrm>
            <a:off x="1603888" y="599896"/>
            <a:ext cx="4722209" cy="3333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676244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07"/>
          <a:stretch/>
        </p:blipFill>
        <p:spPr>
          <a:xfrm>
            <a:off x="3600450" y="0"/>
            <a:ext cx="5006544" cy="40326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43EF9B-D468-4ECF-880E-9F29EA53AF84}"/>
              </a:ext>
            </a:extLst>
          </p:cNvPr>
          <p:cNvSpPr/>
          <p:nvPr/>
        </p:nvSpPr>
        <p:spPr>
          <a:xfrm rot="10800000">
            <a:off x="7557" y="4032695"/>
            <a:ext cx="5749159" cy="848561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FF3A7DE-83F4-4CFF-9393-2F6821BD82E0}"/>
              </a:ext>
            </a:extLst>
          </p:cNvPr>
          <p:cNvGrpSpPr/>
          <p:nvPr/>
        </p:nvGrpSpPr>
        <p:grpSpPr>
          <a:xfrm rot="10800000">
            <a:off x="0" y="4032698"/>
            <a:ext cx="1074139" cy="848562"/>
            <a:chOff x="10241277" y="900332"/>
            <a:chExt cx="1127761" cy="905986"/>
          </a:xfrm>
        </p:grpSpPr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96A03EA7-6388-4DF8-A80B-13448A287EEB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9D415030-3515-41FB-857F-FE7FD7F7BB38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D17D9AC8-511C-4C52-BE19-571BB19A5931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4138A0-A55C-4934-A52B-CA82861675D4}"/>
              </a:ext>
            </a:extLst>
          </p:cNvPr>
          <p:cNvSpPr txBox="1"/>
          <p:nvPr/>
        </p:nvSpPr>
        <p:spPr>
          <a:xfrm>
            <a:off x="1163226" y="4164458"/>
            <a:ext cx="4226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default-</a:t>
            </a:r>
            <a:r>
              <a:rPr lang="en-US" altLang="ko-KR" sz="3600" b="1" dirty="0" err="1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layouts.jsp</a:t>
            </a:r>
            <a:endParaRPr lang="en-US" altLang="ko-KR" sz="3600" b="1" dirty="0">
              <a:ln w="12700">
                <a:noFill/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423968" y="3128281"/>
            <a:ext cx="3944969" cy="241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4" idx="1"/>
            <a:endCxn id="12" idx="1"/>
          </p:cNvCxnSpPr>
          <p:nvPr/>
        </p:nvCxnSpPr>
        <p:spPr>
          <a:xfrm rot="10800000" flipH="1" flipV="1">
            <a:off x="3644530" y="157842"/>
            <a:ext cx="779437" cy="3091407"/>
          </a:xfrm>
          <a:prstGeom prst="bentConnector3">
            <a:avLst>
              <a:gd name="adj1" fmla="val -2932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000FC0-A45D-49F3-B3D3-7229B180BE35}"/>
              </a:ext>
            </a:extLst>
          </p:cNvPr>
          <p:cNvSpPr/>
          <p:nvPr/>
        </p:nvSpPr>
        <p:spPr>
          <a:xfrm>
            <a:off x="3644531" y="63137"/>
            <a:ext cx="4962464" cy="189412"/>
          </a:xfrm>
          <a:prstGeom prst="rect">
            <a:avLst/>
          </a:prstGeom>
          <a:solidFill>
            <a:srgbClr val="00B0F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7586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1" y="1"/>
            <a:ext cx="4842374" cy="17772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21" y="2348865"/>
            <a:ext cx="4441236" cy="145994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11370" y="1438969"/>
            <a:ext cx="30489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28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6185" y="862482"/>
            <a:ext cx="4386410" cy="23683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A524EE-D4F5-4028-A6F3-EA66644EBBAB}"/>
              </a:ext>
            </a:extLst>
          </p:cNvPr>
          <p:cNvSpPr/>
          <p:nvPr/>
        </p:nvSpPr>
        <p:spPr>
          <a:xfrm>
            <a:off x="3177650" y="3253585"/>
            <a:ext cx="1725152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ln w="12700">
                  <a:noFill/>
                </a:ln>
                <a:latin typeface="+mn-ea"/>
              </a:rPr>
              <a:t>Ctrl + </a:t>
            </a:r>
            <a:r>
              <a:rPr lang="en-US" altLang="ko-KR" sz="3200" b="1" dirty="0">
                <a:ln w="12700">
                  <a:noFill/>
                </a:ln>
                <a:solidFill>
                  <a:srgbClr val="FF0000"/>
                </a:solidFill>
                <a:latin typeface="+mn-ea"/>
              </a:rPr>
              <a:t>X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FD6D7F-67C1-40C7-9E62-7A80AAD26E24}"/>
              </a:ext>
            </a:extLst>
          </p:cNvPr>
          <p:cNvSpPr/>
          <p:nvPr/>
        </p:nvSpPr>
        <p:spPr>
          <a:xfrm rot="10800000">
            <a:off x="7557" y="3802528"/>
            <a:ext cx="5749159" cy="848561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DDB388-07C2-4877-A425-6595DEB7EBDD}"/>
              </a:ext>
            </a:extLst>
          </p:cNvPr>
          <p:cNvGrpSpPr/>
          <p:nvPr/>
        </p:nvGrpSpPr>
        <p:grpSpPr>
          <a:xfrm rot="10800000">
            <a:off x="0" y="3802531"/>
            <a:ext cx="1074139" cy="848562"/>
            <a:chOff x="10241277" y="900332"/>
            <a:chExt cx="1127761" cy="905986"/>
          </a:xfrm>
        </p:grpSpPr>
        <p:sp>
          <p:nvSpPr>
            <p:cNvPr id="13" name="직각 삼각형 12">
              <a:extLst>
                <a:ext uri="{FF2B5EF4-FFF2-40B4-BE49-F238E27FC236}">
                  <a16:creationId xmlns:a16="http://schemas.microsoft.com/office/drawing/2014/main" id="{6C65101B-B767-4160-8171-4C82E5953590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28E4074E-6A03-4F8A-9FA5-B315A921C3B9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5FD10871-9A74-42ED-B867-2543403DD58D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90F2D41-CD3E-443F-A4DB-B88E3FF276BA}"/>
              </a:ext>
            </a:extLst>
          </p:cNvPr>
          <p:cNvSpPr txBox="1"/>
          <p:nvPr/>
        </p:nvSpPr>
        <p:spPr>
          <a:xfrm>
            <a:off x="1163226" y="3934291"/>
            <a:ext cx="4226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default-</a:t>
            </a:r>
            <a:r>
              <a:rPr lang="en-US" altLang="ko-KR" sz="3600" b="1" dirty="0" err="1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layouts.jsp</a:t>
            </a:r>
            <a:endParaRPr lang="en-US" altLang="ko-KR" sz="3600" b="1" dirty="0">
              <a:ln w="12700">
                <a:noFill/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6"/>
          <a:stretch/>
        </p:blipFill>
        <p:spPr>
          <a:xfrm>
            <a:off x="6546808" y="238786"/>
            <a:ext cx="5645191" cy="155285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A524EE-D4F5-4028-A6F3-EA66644EBBAB}"/>
              </a:ext>
            </a:extLst>
          </p:cNvPr>
          <p:cNvSpPr/>
          <p:nvPr/>
        </p:nvSpPr>
        <p:spPr>
          <a:xfrm>
            <a:off x="9887027" y="2344868"/>
            <a:ext cx="172515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ln w="12700">
                  <a:noFill/>
                </a:ln>
                <a:latin typeface="+mn-ea"/>
              </a:rPr>
              <a:t>Ctrl </a:t>
            </a:r>
            <a:r>
              <a:rPr lang="en-US" altLang="ko-KR" sz="3200" b="1">
                <a:ln w="12700">
                  <a:noFill/>
                </a:ln>
                <a:latin typeface="+mn-ea"/>
              </a:rPr>
              <a:t>+ </a:t>
            </a:r>
            <a:r>
              <a:rPr lang="en-US" altLang="ko-KR" sz="3200" b="1">
                <a:ln w="12700">
                  <a:noFill/>
                </a:ln>
                <a:solidFill>
                  <a:srgbClr val="FF0000"/>
                </a:solidFill>
                <a:latin typeface="+mn-ea"/>
              </a:rPr>
              <a:t>V</a:t>
            </a:r>
            <a:endParaRPr lang="en-US" altLang="ko-KR" sz="3200" b="1" dirty="0">
              <a:ln w="12700">
                <a:noFill/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75120" y="1608246"/>
            <a:ext cx="32092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32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32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76F49C-6008-466B-A534-D64194EC32E8}"/>
              </a:ext>
            </a:extLst>
          </p:cNvPr>
          <p:cNvSpPr/>
          <p:nvPr/>
        </p:nvSpPr>
        <p:spPr>
          <a:xfrm>
            <a:off x="6546808" y="827864"/>
            <a:ext cx="5645192" cy="1331862"/>
          </a:xfrm>
          <a:prstGeom prst="rect">
            <a:avLst/>
          </a:prstGeom>
          <a:solidFill>
            <a:srgbClr val="00B0F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62D3092-675B-4D05-9CFB-C493B410C61A}"/>
              </a:ext>
            </a:extLst>
          </p:cNvPr>
          <p:cNvSpPr/>
          <p:nvPr/>
        </p:nvSpPr>
        <p:spPr>
          <a:xfrm rot="10800000">
            <a:off x="6442840" y="3802525"/>
            <a:ext cx="5749159" cy="848561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43CB459-2522-472F-9FD9-B08131FCD5AF}"/>
              </a:ext>
            </a:extLst>
          </p:cNvPr>
          <p:cNvGrpSpPr/>
          <p:nvPr/>
        </p:nvGrpSpPr>
        <p:grpSpPr>
          <a:xfrm rot="10800000">
            <a:off x="6435283" y="3802528"/>
            <a:ext cx="1074139" cy="848562"/>
            <a:chOff x="10241277" y="900332"/>
            <a:chExt cx="1127761" cy="905986"/>
          </a:xfrm>
        </p:grpSpPr>
        <p:sp>
          <p:nvSpPr>
            <p:cNvPr id="25" name="직각 삼각형 24">
              <a:extLst>
                <a:ext uri="{FF2B5EF4-FFF2-40B4-BE49-F238E27FC236}">
                  <a16:creationId xmlns:a16="http://schemas.microsoft.com/office/drawing/2014/main" id="{4F015AA7-E302-4AE0-9C2B-2F66F0D75F89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86863F30-D5E4-4960-B2A6-AD7152E775F2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795D1C83-FB52-4890-8EBD-CF33E3EF6427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360AFE1-BA77-47F8-9903-85CF02FE41B8}"/>
              </a:ext>
            </a:extLst>
          </p:cNvPr>
          <p:cNvSpPr txBox="1"/>
          <p:nvPr/>
        </p:nvSpPr>
        <p:spPr>
          <a:xfrm>
            <a:off x="7730019" y="3934288"/>
            <a:ext cx="396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default-</a:t>
            </a:r>
            <a:r>
              <a:rPr lang="en-US" altLang="ko-KR" sz="3600" b="1" dirty="0" err="1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footer.jsp</a:t>
            </a:r>
            <a:endParaRPr lang="en-US" altLang="ko-KR" sz="3600" b="1" dirty="0">
              <a:ln w="12700">
                <a:noFill/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화살표 연결선 29"/>
          <p:cNvCxnSpPr>
            <a:stCxn id="7" idx="3"/>
            <a:endCxn id="20" idx="1"/>
          </p:cNvCxnSpPr>
          <p:nvPr/>
        </p:nvCxnSpPr>
        <p:spPr>
          <a:xfrm flipV="1">
            <a:off x="4972595" y="1493795"/>
            <a:ext cx="1574213" cy="5528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4421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530" y="0"/>
            <a:ext cx="5195781" cy="375339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143EF9B-D468-4ECF-880E-9F29EA53AF84}"/>
              </a:ext>
            </a:extLst>
          </p:cNvPr>
          <p:cNvSpPr/>
          <p:nvPr/>
        </p:nvSpPr>
        <p:spPr>
          <a:xfrm rot="10800000">
            <a:off x="7557" y="3753394"/>
            <a:ext cx="5749159" cy="848561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FF3A7DE-83F4-4CFF-9393-2F6821BD82E0}"/>
              </a:ext>
            </a:extLst>
          </p:cNvPr>
          <p:cNvGrpSpPr/>
          <p:nvPr/>
        </p:nvGrpSpPr>
        <p:grpSpPr>
          <a:xfrm rot="10800000">
            <a:off x="0" y="3753397"/>
            <a:ext cx="1074139" cy="848562"/>
            <a:chOff x="10241277" y="900332"/>
            <a:chExt cx="1127761" cy="905986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96A03EA7-6388-4DF8-A80B-13448A287EEB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9D415030-3515-41FB-857F-FE7FD7F7BB38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D17D9AC8-511C-4C52-BE19-571BB19A5931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E4138A0-A55C-4934-A52B-CA82861675D4}"/>
              </a:ext>
            </a:extLst>
          </p:cNvPr>
          <p:cNvSpPr txBox="1"/>
          <p:nvPr/>
        </p:nvSpPr>
        <p:spPr>
          <a:xfrm>
            <a:off x="1163226" y="3885157"/>
            <a:ext cx="4226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default-</a:t>
            </a:r>
            <a:r>
              <a:rPr lang="en-US" altLang="ko-KR" sz="3600" b="1" dirty="0" err="1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layouts.jsp</a:t>
            </a:r>
            <a:endParaRPr lang="en-US" altLang="ko-KR" sz="3600" b="1" dirty="0">
              <a:ln w="12700">
                <a:noFill/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84928" y="3058612"/>
            <a:ext cx="4075598" cy="241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11" idx="1"/>
            <a:endCxn id="9" idx="1"/>
          </p:cNvCxnSpPr>
          <p:nvPr/>
        </p:nvCxnSpPr>
        <p:spPr>
          <a:xfrm rot="10800000" flipH="1" flipV="1">
            <a:off x="3644530" y="149133"/>
            <a:ext cx="840397" cy="3030447"/>
          </a:xfrm>
          <a:prstGeom prst="bentConnector3">
            <a:avLst>
              <a:gd name="adj1" fmla="val -2720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000FC0-A45D-49F3-B3D3-7229B180BE35}"/>
              </a:ext>
            </a:extLst>
          </p:cNvPr>
          <p:cNvSpPr/>
          <p:nvPr/>
        </p:nvSpPr>
        <p:spPr>
          <a:xfrm>
            <a:off x="3644531" y="63137"/>
            <a:ext cx="5195780" cy="171994"/>
          </a:xfrm>
          <a:prstGeom prst="rect">
            <a:avLst/>
          </a:prstGeom>
          <a:solidFill>
            <a:srgbClr val="00B0F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9957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786" y="561544"/>
            <a:ext cx="8153400" cy="436245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cxnSp>
        <p:nvCxnSpPr>
          <p:cNvPr id="6" name="직선 화살표 연결선 5"/>
          <p:cNvCxnSpPr/>
          <p:nvPr/>
        </p:nvCxnSpPr>
        <p:spPr>
          <a:xfrm>
            <a:off x="3049013" y="1428319"/>
            <a:ext cx="0" cy="131445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cxnSpLocks/>
          </p:cNvCxnSpPr>
          <p:nvPr/>
        </p:nvCxnSpPr>
        <p:spPr>
          <a:xfrm>
            <a:off x="1694660" y="3636322"/>
            <a:ext cx="91825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2289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CE4E32A3-6A4F-4532-A91C-9D4EB8B3B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5" b="746"/>
          <a:stretch/>
        </p:blipFill>
        <p:spPr>
          <a:xfrm>
            <a:off x="2153786" y="532360"/>
            <a:ext cx="8060257" cy="467044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088639-5EC8-4F3E-92D3-85FBB01B10FA}"/>
              </a:ext>
            </a:extLst>
          </p:cNvPr>
          <p:cNvSpPr/>
          <p:nvPr/>
        </p:nvSpPr>
        <p:spPr>
          <a:xfrm>
            <a:off x="2809259" y="1878218"/>
            <a:ext cx="4836681" cy="25381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5475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9"/>
            <a:ext cx="12192000" cy="685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004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" y="1026526"/>
            <a:ext cx="2044614" cy="560620"/>
          </a:xfrm>
          <a:prstGeom prst="rect">
            <a:avLst/>
          </a:prstGeom>
          <a:ln>
            <a:solidFill>
              <a:srgbClr val="002060"/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EC999EA-26E4-459F-A49E-C98C6849FA2E}"/>
              </a:ext>
            </a:extLst>
          </p:cNvPr>
          <p:cNvGrpSpPr/>
          <p:nvPr/>
        </p:nvGrpSpPr>
        <p:grpSpPr>
          <a:xfrm>
            <a:off x="1170053" y="2269138"/>
            <a:ext cx="1780794" cy="2398859"/>
            <a:chOff x="8854588" y="1247796"/>
            <a:chExt cx="2057400" cy="277146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588" y="1247796"/>
              <a:ext cx="2057400" cy="647700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588" y="1955718"/>
              <a:ext cx="2057400" cy="647700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588" y="2663641"/>
              <a:ext cx="2057400" cy="647700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4588" y="3371564"/>
              <a:ext cx="2057400" cy="647700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004C1F-3A34-418C-A2CF-A1603E7D425F}"/>
              </a:ext>
            </a:extLst>
          </p:cNvPr>
          <p:cNvSpPr/>
          <p:nvPr/>
        </p:nvSpPr>
        <p:spPr>
          <a:xfrm>
            <a:off x="0" y="5294"/>
            <a:ext cx="12192000" cy="843268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50AE33-88CE-4EEE-A390-C59F68A30F22}"/>
              </a:ext>
            </a:extLst>
          </p:cNvPr>
          <p:cNvGrpSpPr/>
          <p:nvPr/>
        </p:nvGrpSpPr>
        <p:grpSpPr>
          <a:xfrm>
            <a:off x="11117861" y="0"/>
            <a:ext cx="1074139" cy="848562"/>
            <a:chOff x="10241277" y="900332"/>
            <a:chExt cx="1127761" cy="905986"/>
          </a:xfrm>
        </p:grpSpPr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17E6FBE6-44E2-4F7F-A229-56373BECAE84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5C2A2B2F-3F8A-4F8D-92FF-74F96B42EBAF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각 삼각형 21">
              <a:extLst>
                <a:ext uri="{FF2B5EF4-FFF2-40B4-BE49-F238E27FC236}">
                  <a16:creationId xmlns:a16="http://schemas.microsoft.com/office/drawing/2014/main" id="{33745E6D-234F-4E84-9D58-3189D215FB6D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6F91FAF-1A99-464E-B5EA-6B5756FD30F9}"/>
              </a:ext>
            </a:extLst>
          </p:cNvPr>
          <p:cNvSpPr txBox="1"/>
          <p:nvPr/>
        </p:nvSpPr>
        <p:spPr>
          <a:xfrm>
            <a:off x="1710191" y="93546"/>
            <a:ext cx="7836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200" dirty="0">
                <a:solidFill>
                  <a:schemeClr val="bg1"/>
                </a:solidFill>
              </a:rPr>
              <a:t>프로젝트의 </a:t>
            </a:r>
            <a:r>
              <a:rPr lang="en-US" altLang="ko-KR" sz="3600" b="1" spc="-200" dirty="0" err="1">
                <a:solidFill>
                  <a:schemeClr val="bg1"/>
                </a:solidFill>
              </a:rPr>
              <a:t>webapp</a:t>
            </a:r>
            <a:r>
              <a:rPr lang="en-US" altLang="ko-KR" sz="3600" b="1" spc="-200" dirty="0">
                <a:solidFill>
                  <a:schemeClr val="bg1"/>
                </a:solidFill>
              </a:rPr>
              <a:t> </a:t>
            </a:r>
            <a:r>
              <a:rPr lang="ko-KR" altLang="en-US" sz="3600" b="1" spc="-200" dirty="0">
                <a:solidFill>
                  <a:schemeClr val="bg1"/>
                </a:solidFill>
              </a:rPr>
              <a:t>폴더에 넣어주세요</a:t>
            </a:r>
          </a:p>
        </p:txBody>
      </p:sp>
      <p:sp>
        <p:nvSpPr>
          <p:cNvPr id="24" name="오른쪽 화살표 7">
            <a:extLst>
              <a:ext uri="{FF2B5EF4-FFF2-40B4-BE49-F238E27FC236}">
                <a16:creationId xmlns:a16="http://schemas.microsoft.com/office/drawing/2014/main" id="{34A816C8-56F8-4306-AC50-E19F283B7582}"/>
              </a:ext>
            </a:extLst>
          </p:cNvPr>
          <p:cNvSpPr/>
          <p:nvPr/>
        </p:nvSpPr>
        <p:spPr>
          <a:xfrm>
            <a:off x="3108567" y="2848095"/>
            <a:ext cx="776748" cy="6440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7AE9065-5349-48C4-9DF1-D8FBC3F135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289" y="1232266"/>
            <a:ext cx="3083048" cy="315542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82B22C3-60ED-42D2-8963-F9ACBE3D6228}"/>
              </a:ext>
            </a:extLst>
          </p:cNvPr>
          <p:cNvSpPr/>
          <p:nvPr/>
        </p:nvSpPr>
        <p:spPr>
          <a:xfrm>
            <a:off x="9224296" y="1940491"/>
            <a:ext cx="1577419" cy="6543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CA4ADD-D794-4D5E-A1F0-62059A9C6F5C}"/>
              </a:ext>
            </a:extLst>
          </p:cNvPr>
          <p:cNvSpPr/>
          <p:nvPr/>
        </p:nvSpPr>
        <p:spPr>
          <a:xfrm>
            <a:off x="9224296" y="2960246"/>
            <a:ext cx="1577419" cy="7217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8" y="1647832"/>
            <a:ext cx="1780793" cy="560620"/>
          </a:xfrm>
          <a:prstGeom prst="rect">
            <a:avLst/>
          </a:prstGeom>
          <a:ln>
            <a:solidFill>
              <a:srgbClr val="002060"/>
            </a:solidFill>
          </a:ln>
        </p:spPr>
      </p:pic>
      <p:cxnSp>
        <p:nvCxnSpPr>
          <p:cNvPr id="7" name="꺾인 연결선 6"/>
          <p:cNvCxnSpPr/>
          <p:nvPr/>
        </p:nvCxnSpPr>
        <p:spPr>
          <a:xfrm rot="16200000" flipH="1">
            <a:off x="286724" y="1575969"/>
            <a:ext cx="350827" cy="373181"/>
          </a:xfrm>
          <a:prstGeom prst="bentConnector2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endCxn id="3" idx="1"/>
          </p:cNvCxnSpPr>
          <p:nvPr/>
        </p:nvCxnSpPr>
        <p:spPr>
          <a:xfrm rot="16200000" flipH="1">
            <a:off x="857812" y="2237206"/>
            <a:ext cx="332437" cy="292046"/>
          </a:xfrm>
          <a:prstGeom prst="bentConnector2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endCxn id="5" idx="1"/>
          </p:cNvCxnSpPr>
          <p:nvPr/>
        </p:nvCxnSpPr>
        <p:spPr>
          <a:xfrm rot="16200000" flipH="1">
            <a:off x="717657" y="2709798"/>
            <a:ext cx="612746" cy="292046"/>
          </a:xfrm>
          <a:prstGeom prst="bentConnector2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endCxn id="10" idx="1"/>
          </p:cNvCxnSpPr>
          <p:nvPr/>
        </p:nvCxnSpPr>
        <p:spPr>
          <a:xfrm rot="16200000" flipH="1">
            <a:off x="717657" y="3322544"/>
            <a:ext cx="612746" cy="292046"/>
          </a:xfrm>
          <a:prstGeom prst="bentConnector2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endCxn id="11" idx="1"/>
          </p:cNvCxnSpPr>
          <p:nvPr/>
        </p:nvCxnSpPr>
        <p:spPr>
          <a:xfrm rot="16200000" flipH="1">
            <a:off x="717656" y="3935289"/>
            <a:ext cx="612747" cy="292047"/>
          </a:xfrm>
          <a:prstGeom prst="bentConnector2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7E788D3-FEF3-4446-8035-6DB2916AF7BA}"/>
              </a:ext>
            </a:extLst>
          </p:cNvPr>
          <p:cNvGrpSpPr/>
          <p:nvPr/>
        </p:nvGrpSpPr>
        <p:grpSpPr>
          <a:xfrm>
            <a:off x="4253208" y="2646888"/>
            <a:ext cx="4144187" cy="1128051"/>
            <a:chOff x="490710" y="624074"/>
            <a:chExt cx="4933950" cy="1343025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710" y="624074"/>
              <a:ext cx="4933950" cy="1343025"/>
            </a:xfrm>
            <a:prstGeom prst="rect">
              <a:avLst/>
            </a:prstGeom>
          </p:spPr>
        </p:pic>
        <p:sp>
          <p:nvSpPr>
            <p:cNvPr id="59" name="직사각형 58"/>
            <p:cNvSpPr/>
            <p:nvPr/>
          </p:nvSpPr>
          <p:spPr>
            <a:xfrm>
              <a:off x="2583306" y="1608116"/>
              <a:ext cx="846908" cy="22133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610541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3914D9E-2AF2-441A-ADF8-AE0D8CEF7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70" b="12442"/>
          <a:stretch/>
        </p:blipFill>
        <p:spPr>
          <a:xfrm>
            <a:off x="0" y="853855"/>
            <a:ext cx="12192001" cy="599885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F487E9-2482-46A1-87E2-DB7B67156DC4}"/>
              </a:ext>
            </a:extLst>
          </p:cNvPr>
          <p:cNvSpPr/>
          <p:nvPr/>
        </p:nvSpPr>
        <p:spPr>
          <a:xfrm>
            <a:off x="0" y="5294"/>
            <a:ext cx="12192000" cy="843268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F09B1BB-EEF2-477B-BB8C-9630E453AC46}"/>
              </a:ext>
            </a:extLst>
          </p:cNvPr>
          <p:cNvGrpSpPr/>
          <p:nvPr/>
        </p:nvGrpSpPr>
        <p:grpSpPr>
          <a:xfrm>
            <a:off x="11117861" y="0"/>
            <a:ext cx="1074139" cy="848562"/>
            <a:chOff x="10241277" y="900332"/>
            <a:chExt cx="1127761" cy="905986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4649C907-3E95-4989-86EE-AD1C1AE18E6C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A85799BF-192D-4502-B444-E1165D9461A7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2FA91C7F-04EE-41BE-B09F-AEF6763BEE6C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EEA1D0D-425B-473F-93F0-D8FC15A94A1E}"/>
              </a:ext>
            </a:extLst>
          </p:cNvPr>
          <p:cNvSpPr txBox="1"/>
          <p:nvPr/>
        </p:nvSpPr>
        <p:spPr>
          <a:xfrm>
            <a:off x="4627489" y="93546"/>
            <a:ext cx="293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200">
                <a:solidFill>
                  <a:schemeClr val="bg1"/>
                </a:solidFill>
              </a:rPr>
              <a:t>보기만 하세요</a:t>
            </a:r>
            <a:endParaRPr lang="ko-KR" altLang="en-US" sz="3600" b="1" spc="-200" dirty="0">
              <a:solidFill>
                <a:schemeClr val="bg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433667A-19DA-4AFC-8CAE-847B7036E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920" y="2242381"/>
            <a:ext cx="7053737" cy="58977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79C91DAC-018B-492F-9752-F631194EBEF1}"/>
              </a:ext>
            </a:extLst>
          </p:cNvPr>
          <p:cNvSpPr/>
          <p:nvPr/>
        </p:nvSpPr>
        <p:spPr>
          <a:xfrm>
            <a:off x="4920920" y="2209289"/>
            <a:ext cx="7302926" cy="938947"/>
          </a:xfrm>
          <a:custGeom>
            <a:avLst/>
            <a:gdLst>
              <a:gd name="connsiteX0" fmla="*/ 7302926 w 7302926"/>
              <a:gd name="connsiteY0" fmla="*/ 564596 h 938947"/>
              <a:gd name="connsiteX1" fmla="*/ 7112682 w 7302926"/>
              <a:gd name="connsiteY1" fmla="*/ 0 h 938947"/>
              <a:gd name="connsiteX2" fmla="*/ 7112682 w 7302926"/>
              <a:gd name="connsiteY2" fmla="*/ 644375 h 938947"/>
              <a:gd name="connsiteX3" fmla="*/ 0 w 7302926"/>
              <a:gd name="connsiteY3" fmla="*/ 675060 h 938947"/>
              <a:gd name="connsiteX4" fmla="*/ 1976086 w 7302926"/>
              <a:gd name="connsiteY4" fmla="*/ 938947 h 938947"/>
              <a:gd name="connsiteX5" fmla="*/ 7278378 w 7302926"/>
              <a:gd name="connsiteY5" fmla="*/ 932810 h 938947"/>
              <a:gd name="connsiteX6" fmla="*/ 7302926 w 7302926"/>
              <a:gd name="connsiteY6" fmla="*/ 564596 h 93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2926" h="938947">
                <a:moveTo>
                  <a:pt x="7302926" y="564596"/>
                </a:moveTo>
                <a:lnTo>
                  <a:pt x="7112682" y="0"/>
                </a:lnTo>
                <a:lnTo>
                  <a:pt x="7112682" y="644375"/>
                </a:lnTo>
                <a:lnTo>
                  <a:pt x="0" y="675060"/>
                </a:lnTo>
                <a:lnTo>
                  <a:pt x="1976086" y="938947"/>
                </a:lnTo>
                <a:lnTo>
                  <a:pt x="7278378" y="932810"/>
                </a:lnTo>
                <a:lnTo>
                  <a:pt x="7302926" y="564596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78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512" y="406893"/>
            <a:ext cx="3033712" cy="33226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33667A-19DA-4AFC-8CAE-847B7036E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97" y="160956"/>
            <a:ext cx="7053737" cy="58977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8993981" y="750733"/>
            <a:ext cx="1485900" cy="197103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936081" y="200025"/>
            <a:ext cx="728663" cy="50720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stCxn id="18" idx="3"/>
            <a:endCxn id="7" idx="1"/>
          </p:cNvCxnSpPr>
          <p:nvPr/>
        </p:nvCxnSpPr>
        <p:spPr>
          <a:xfrm>
            <a:off x="3664744" y="453629"/>
            <a:ext cx="5329237" cy="1282622"/>
          </a:xfrm>
          <a:prstGeom prst="bentConnector3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881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038"/>
            <a:ext cx="2860132" cy="21963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132792" y="1699878"/>
            <a:ext cx="1560402" cy="3146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424512"/>
            <a:ext cx="8553450" cy="1438275"/>
          </a:xfrm>
          <a:prstGeom prst="rect">
            <a:avLst/>
          </a:prstGeom>
        </p:spPr>
      </p:pic>
      <p:cxnSp>
        <p:nvCxnSpPr>
          <p:cNvPr id="6" name="직선 화살표 연결선 5"/>
          <p:cNvCxnSpPr>
            <a:stCxn id="3" idx="3"/>
          </p:cNvCxnSpPr>
          <p:nvPr/>
        </p:nvCxnSpPr>
        <p:spPr>
          <a:xfrm flipV="1">
            <a:off x="2693194" y="1064420"/>
            <a:ext cx="821531" cy="7927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38550" y="613137"/>
            <a:ext cx="8553450" cy="8692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DAC4E7-9A19-41E7-9BBF-8174224CFDEA}"/>
              </a:ext>
            </a:extLst>
          </p:cNvPr>
          <p:cNvSpPr/>
          <p:nvPr/>
        </p:nvSpPr>
        <p:spPr>
          <a:xfrm rot="10800000">
            <a:off x="0" y="2747136"/>
            <a:ext cx="5749159" cy="848561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7DB70F3-0215-4426-9B76-9827E60F9C7B}"/>
              </a:ext>
            </a:extLst>
          </p:cNvPr>
          <p:cNvGrpSpPr/>
          <p:nvPr/>
        </p:nvGrpSpPr>
        <p:grpSpPr>
          <a:xfrm rot="10800000">
            <a:off x="-7557" y="2747139"/>
            <a:ext cx="1074139" cy="848562"/>
            <a:chOff x="10241277" y="900332"/>
            <a:chExt cx="1127761" cy="905986"/>
          </a:xfrm>
        </p:grpSpPr>
        <p:sp>
          <p:nvSpPr>
            <p:cNvPr id="13" name="직각 삼각형 12">
              <a:extLst>
                <a:ext uri="{FF2B5EF4-FFF2-40B4-BE49-F238E27FC236}">
                  <a16:creationId xmlns:a16="http://schemas.microsoft.com/office/drawing/2014/main" id="{F156B744-B9B0-4BB1-83FC-2702FF7BFA37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3DCFD280-A896-4A09-A417-915A8F8AF2B3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64050943-DDA9-45FC-A9EA-593497E80750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3640DF4-7E7A-4273-8E7B-B08D8E447785}"/>
              </a:ext>
            </a:extLst>
          </p:cNvPr>
          <p:cNvSpPr txBox="1"/>
          <p:nvPr/>
        </p:nvSpPr>
        <p:spPr>
          <a:xfrm>
            <a:off x="1155669" y="2878899"/>
            <a:ext cx="4226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default-</a:t>
            </a:r>
            <a:r>
              <a:rPr lang="en-US" altLang="ko-KR" sz="3600" b="1" dirty="0" err="1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layouts.jsp</a:t>
            </a:r>
            <a:endParaRPr lang="en-US" altLang="ko-KR" sz="3600" b="1" dirty="0">
              <a:ln w="12700">
                <a:noFill/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72138" y="692944"/>
            <a:ext cx="950119" cy="72866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936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719"/>
            <a:ext cx="12192000" cy="327146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1CC2B6-138D-4113-87AC-21840CC057AD}"/>
              </a:ext>
            </a:extLst>
          </p:cNvPr>
          <p:cNvSpPr/>
          <p:nvPr/>
        </p:nvSpPr>
        <p:spPr>
          <a:xfrm>
            <a:off x="222940" y="1043925"/>
            <a:ext cx="531440" cy="167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3ADAC0-673F-4490-BA37-D9435CF86AD9}"/>
              </a:ext>
            </a:extLst>
          </p:cNvPr>
          <p:cNvSpPr/>
          <p:nvPr/>
        </p:nvSpPr>
        <p:spPr>
          <a:xfrm>
            <a:off x="187352" y="1806910"/>
            <a:ext cx="676656" cy="163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9DE9CD-0FB3-46DE-B85A-ECE798DC5050}"/>
              </a:ext>
            </a:extLst>
          </p:cNvPr>
          <p:cNvSpPr/>
          <p:nvPr/>
        </p:nvSpPr>
        <p:spPr>
          <a:xfrm>
            <a:off x="6882399" y="2987040"/>
            <a:ext cx="402321" cy="200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867264-9453-4228-B89E-1B902583258B}"/>
              </a:ext>
            </a:extLst>
          </p:cNvPr>
          <p:cNvSpPr/>
          <p:nvPr/>
        </p:nvSpPr>
        <p:spPr>
          <a:xfrm>
            <a:off x="1576252" y="2987040"/>
            <a:ext cx="478044" cy="2514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8EFCC95-76D1-4076-B7E0-42D4DF5728B4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754380" y="1127753"/>
            <a:ext cx="6128019" cy="19593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A1BC8F2-7CF3-42A6-B48E-DF8277557342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864008" y="1888563"/>
            <a:ext cx="712244" cy="12242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B4ABA1-397A-4B53-B3F6-9B108499F05C}"/>
              </a:ext>
            </a:extLst>
          </p:cNvPr>
          <p:cNvSpPr/>
          <p:nvPr/>
        </p:nvSpPr>
        <p:spPr>
          <a:xfrm>
            <a:off x="3768796" y="2990797"/>
            <a:ext cx="436596" cy="192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6F28BC3-75E9-4151-933F-B9B66118C61E}"/>
              </a:ext>
            </a:extLst>
          </p:cNvPr>
          <p:cNvSpPr/>
          <p:nvPr/>
        </p:nvSpPr>
        <p:spPr>
          <a:xfrm>
            <a:off x="8999220" y="2987040"/>
            <a:ext cx="535247" cy="2514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9C612A4-B444-4022-B114-8060F4106F15}"/>
              </a:ext>
            </a:extLst>
          </p:cNvPr>
          <p:cNvCxnSpPr>
            <a:endCxn id="21" idx="1"/>
          </p:cNvCxnSpPr>
          <p:nvPr/>
        </p:nvCxnSpPr>
        <p:spPr>
          <a:xfrm flipV="1">
            <a:off x="2054296" y="3087122"/>
            <a:ext cx="1714500" cy="178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F15E62C-CABE-4E9A-9FEE-6629EDA1069F}"/>
              </a:ext>
            </a:extLst>
          </p:cNvPr>
          <p:cNvCxnSpPr>
            <a:cxnSpLocks/>
          </p:cNvCxnSpPr>
          <p:nvPr/>
        </p:nvCxnSpPr>
        <p:spPr>
          <a:xfrm flipV="1">
            <a:off x="7284720" y="3087122"/>
            <a:ext cx="171450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002B9D2-7548-4DF9-AB09-7578AB27712B}"/>
              </a:ext>
            </a:extLst>
          </p:cNvPr>
          <p:cNvSpPr txBox="1"/>
          <p:nvPr/>
        </p:nvSpPr>
        <p:spPr>
          <a:xfrm>
            <a:off x="10642659" y="6177277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200" dirty="0">
                <a:solidFill>
                  <a:srgbClr val="440062"/>
                </a:solidFill>
              </a:rPr>
              <a:t>pom.xml</a:t>
            </a:r>
            <a:endParaRPr lang="ko-KR" altLang="en-US" sz="2800" b="1" spc="-200" dirty="0">
              <a:solidFill>
                <a:srgbClr val="4400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703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>
            <a:extLst>
              <a:ext uri="{FF2B5EF4-FFF2-40B4-BE49-F238E27FC236}">
                <a16:creationId xmlns:a16="http://schemas.microsoft.com/office/drawing/2014/main" id="{435876E5-EBB6-41BF-8C08-74F3B52F2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"/>
                    </a14:imgEffect>
                  </a14:imgLayer>
                </a14:imgProps>
              </a:ext>
            </a:extLst>
          </a:blip>
          <a:srcRect b="79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F8AE754C-1748-4A98-BBE4-AD8BCD5498F5}"/>
              </a:ext>
            </a:extLst>
          </p:cNvPr>
          <p:cNvGrpSpPr/>
          <p:nvPr/>
        </p:nvGrpSpPr>
        <p:grpSpPr>
          <a:xfrm>
            <a:off x="4997866" y="594472"/>
            <a:ext cx="3807436" cy="1606857"/>
            <a:chOff x="5928412" y="352051"/>
            <a:chExt cx="4509209" cy="19030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83436A8-137F-4F53-9AD1-3F909359E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5338" y="352051"/>
              <a:ext cx="4502283" cy="1903027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D5BDC43-C28C-46D8-8C98-CA43D143962A}"/>
                </a:ext>
              </a:extLst>
            </p:cNvPr>
            <p:cNvSpPr/>
            <p:nvPr/>
          </p:nvSpPr>
          <p:spPr>
            <a:xfrm>
              <a:off x="5928412" y="352053"/>
              <a:ext cx="4509209" cy="19030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E641581-DBA0-4197-9941-9CF3ABE90EBA}"/>
              </a:ext>
            </a:extLst>
          </p:cNvPr>
          <p:cNvSpPr txBox="1"/>
          <p:nvPr/>
        </p:nvSpPr>
        <p:spPr>
          <a:xfrm>
            <a:off x="1879649" y="1014387"/>
            <a:ext cx="2178604" cy="64633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Ctrl + F</a:t>
            </a:r>
            <a:endParaRPr lang="ko-KR" altLang="en-US" sz="36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11E5D1D-E2A6-4CC0-A53B-4FA247849F95}"/>
              </a:ext>
            </a:extLst>
          </p:cNvPr>
          <p:cNvSpPr txBox="1"/>
          <p:nvPr/>
        </p:nvSpPr>
        <p:spPr>
          <a:xfrm>
            <a:off x="5849579" y="93136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6F6972-0374-4247-A9BF-8E8DA0339909}"/>
              </a:ext>
            </a:extLst>
          </p:cNvPr>
          <p:cNvSpPr txBox="1"/>
          <p:nvPr/>
        </p:nvSpPr>
        <p:spPr>
          <a:xfrm>
            <a:off x="1233318" y="75156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①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93788EA-ABD9-4BAD-B5F7-44AFF4510461}"/>
              </a:ext>
            </a:extLst>
          </p:cNvPr>
          <p:cNvCxnSpPr>
            <a:cxnSpLocks/>
          </p:cNvCxnSpPr>
          <p:nvPr/>
        </p:nvCxnSpPr>
        <p:spPr>
          <a:xfrm>
            <a:off x="8345466" y="2211997"/>
            <a:ext cx="813125" cy="998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A174679-0468-4584-8AA5-85C7FFEA0E45}"/>
              </a:ext>
            </a:extLst>
          </p:cNvPr>
          <p:cNvSpPr txBox="1"/>
          <p:nvPr/>
        </p:nvSpPr>
        <p:spPr>
          <a:xfrm>
            <a:off x="9873267" y="271024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30AD7B8-1E7D-418F-A8A7-A3102C956C8A}"/>
              </a:ext>
            </a:extLst>
          </p:cNvPr>
          <p:cNvSpPr/>
          <p:nvPr/>
        </p:nvSpPr>
        <p:spPr>
          <a:xfrm>
            <a:off x="7226538" y="3886200"/>
            <a:ext cx="949560" cy="243191"/>
          </a:xfrm>
          <a:prstGeom prst="rect">
            <a:avLst/>
          </a:prstGeom>
          <a:noFill/>
          <a:ln w="28575">
            <a:solidFill>
              <a:srgbClr val="4400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E1DD700-EA1A-4F1A-B12E-8FE53949527D}"/>
              </a:ext>
            </a:extLst>
          </p:cNvPr>
          <p:cNvCxnSpPr>
            <a:cxnSpLocks/>
          </p:cNvCxnSpPr>
          <p:nvPr/>
        </p:nvCxnSpPr>
        <p:spPr>
          <a:xfrm flipV="1">
            <a:off x="7802353" y="3550596"/>
            <a:ext cx="373745" cy="319653"/>
          </a:xfrm>
          <a:prstGeom prst="straightConnector1">
            <a:avLst/>
          </a:prstGeom>
          <a:ln>
            <a:solidFill>
              <a:srgbClr val="4400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4B94C3B0-0FA4-4321-9276-8A343054C6C6}"/>
              </a:ext>
            </a:extLst>
          </p:cNvPr>
          <p:cNvGrpSpPr/>
          <p:nvPr/>
        </p:nvGrpSpPr>
        <p:grpSpPr>
          <a:xfrm>
            <a:off x="8312839" y="3345007"/>
            <a:ext cx="2174133" cy="604517"/>
            <a:chOff x="8438744" y="3420404"/>
            <a:chExt cx="2174133" cy="60451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557780C3-6AE0-4C6E-A945-A2516AC69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755" r="2550" b="7844"/>
            <a:stretch/>
          </p:blipFill>
          <p:spPr>
            <a:xfrm>
              <a:off x="8438745" y="3420404"/>
              <a:ext cx="2174132" cy="572800"/>
            </a:xfrm>
            <a:prstGeom prst="rect">
              <a:avLst/>
            </a:prstGeom>
          </p:spPr>
        </p:pic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C9D11E73-373B-495B-B179-56E81DA32F3F}"/>
                </a:ext>
              </a:extLst>
            </p:cNvPr>
            <p:cNvSpPr/>
            <p:nvPr/>
          </p:nvSpPr>
          <p:spPr>
            <a:xfrm>
              <a:off x="8438744" y="3452121"/>
              <a:ext cx="2174131" cy="5728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endParaRPr lang="ko-KR" altLang="en-US" dirty="0"/>
            </a:p>
          </p:txBody>
        </p:sp>
      </p:grp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82A48D0-0FC0-44EE-9341-26FF5358DFC1}"/>
              </a:ext>
            </a:extLst>
          </p:cNvPr>
          <p:cNvCxnSpPr>
            <a:cxnSpLocks/>
          </p:cNvCxnSpPr>
          <p:nvPr/>
        </p:nvCxnSpPr>
        <p:spPr>
          <a:xfrm>
            <a:off x="4068761" y="1254532"/>
            <a:ext cx="8353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610240" y="5229224"/>
            <a:ext cx="4196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default-</a:t>
            </a:r>
            <a:r>
              <a:rPr lang="en-US" altLang="ko-KR" sz="3600" b="1" dirty="0" err="1"/>
              <a:t>layouts.jsp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2931502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3760BA-B855-497D-A994-06CD387B75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288"/>
          <a:stretch/>
        </p:blipFill>
        <p:spPr>
          <a:xfrm>
            <a:off x="-7558" y="-37566"/>
            <a:ext cx="12192000" cy="502073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1542B2E-3DA2-4604-91B1-CAA425E8800C}"/>
              </a:ext>
            </a:extLst>
          </p:cNvPr>
          <p:cNvSpPr/>
          <p:nvPr/>
        </p:nvSpPr>
        <p:spPr>
          <a:xfrm rot="10800000">
            <a:off x="0" y="6004142"/>
            <a:ext cx="5749159" cy="848561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4FBBFEC-1BFD-4E7C-A647-5F31730FC4DE}"/>
              </a:ext>
            </a:extLst>
          </p:cNvPr>
          <p:cNvGrpSpPr/>
          <p:nvPr/>
        </p:nvGrpSpPr>
        <p:grpSpPr>
          <a:xfrm rot="10800000">
            <a:off x="-7557" y="6004145"/>
            <a:ext cx="1074139" cy="848562"/>
            <a:chOff x="10241277" y="900332"/>
            <a:chExt cx="1127761" cy="905986"/>
          </a:xfrm>
        </p:grpSpPr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B0D957D1-3E81-4E67-8C3D-3D5178F78C4F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1AE85062-0553-4093-9BBA-DDE8E5E1F272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>
              <a:extLst>
                <a:ext uri="{FF2B5EF4-FFF2-40B4-BE49-F238E27FC236}">
                  <a16:creationId xmlns:a16="http://schemas.microsoft.com/office/drawing/2014/main" id="{F779B782-1310-4B48-9A5A-C30551093EB3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593F468-BD48-42F3-8671-F5E95C933E86}"/>
              </a:ext>
            </a:extLst>
          </p:cNvPr>
          <p:cNvSpPr txBox="1"/>
          <p:nvPr/>
        </p:nvSpPr>
        <p:spPr>
          <a:xfrm>
            <a:off x="1155669" y="6135905"/>
            <a:ext cx="4226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default-</a:t>
            </a:r>
            <a:r>
              <a:rPr lang="en-US" altLang="ko-KR" sz="3600" b="1" dirty="0" err="1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layouts.jsp</a:t>
            </a:r>
            <a:endParaRPr lang="en-US" altLang="ko-KR" sz="3600" b="1" dirty="0">
              <a:ln w="12700">
                <a:noFill/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B57B49-0956-4BBB-A8E3-FC26BA2A2338}"/>
              </a:ext>
            </a:extLst>
          </p:cNvPr>
          <p:cNvSpPr/>
          <p:nvPr/>
        </p:nvSpPr>
        <p:spPr>
          <a:xfrm>
            <a:off x="6096000" y="4858763"/>
            <a:ext cx="32092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32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2122E1A-5C80-46F3-AE20-67BA3CBB0347}"/>
              </a:ext>
            </a:extLst>
          </p:cNvPr>
          <p:cNvSpPr/>
          <p:nvPr/>
        </p:nvSpPr>
        <p:spPr>
          <a:xfrm>
            <a:off x="1828801" y="2806888"/>
            <a:ext cx="337530" cy="6006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F7FA20-7742-49CD-9A98-9E07D112CA33}"/>
              </a:ext>
            </a:extLst>
          </p:cNvPr>
          <p:cNvSpPr/>
          <p:nvPr/>
        </p:nvSpPr>
        <p:spPr>
          <a:xfrm>
            <a:off x="1835945" y="3732016"/>
            <a:ext cx="337530" cy="2592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3F99F7-80D4-4C17-B0DF-9070DEB2C287}"/>
              </a:ext>
            </a:extLst>
          </p:cNvPr>
          <p:cNvSpPr/>
          <p:nvPr/>
        </p:nvSpPr>
        <p:spPr>
          <a:xfrm>
            <a:off x="1828801" y="4308592"/>
            <a:ext cx="337530" cy="2592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919810" y="750094"/>
            <a:ext cx="4219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default-</a:t>
            </a:r>
            <a:r>
              <a:rPr lang="en-US" altLang="ko-KR" sz="3600" b="1" dirty="0" err="1"/>
              <a:t>layouts.jsp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3848926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33760BA-B855-497D-A994-06CD387B75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288"/>
          <a:stretch/>
        </p:blipFill>
        <p:spPr>
          <a:xfrm>
            <a:off x="-7558" y="-37566"/>
            <a:ext cx="12192000" cy="502073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1542B2E-3DA2-4604-91B1-CAA425E8800C}"/>
              </a:ext>
            </a:extLst>
          </p:cNvPr>
          <p:cNvSpPr/>
          <p:nvPr/>
        </p:nvSpPr>
        <p:spPr>
          <a:xfrm rot="10800000">
            <a:off x="0" y="6004142"/>
            <a:ext cx="5749159" cy="848561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FBBFEC-1BFD-4E7C-A647-5F31730FC4DE}"/>
              </a:ext>
            </a:extLst>
          </p:cNvPr>
          <p:cNvGrpSpPr/>
          <p:nvPr/>
        </p:nvGrpSpPr>
        <p:grpSpPr>
          <a:xfrm rot="10800000">
            <a:off x="-7557" y="6004145"/>
            <a:ext cx="1074139" cy="848562"/>
            <a:chOff x="10241277" y="900332"/>
            <a:chExt cx="1127761" cy="905986"/>
          </a:xfrm>
        </p:grpSpPr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B0D957D1-3E81-4E67-8C3D-3D5178F78C4F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1AE85062-0553-4093-9BBA-DDE8E5E1F272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F779B782-1310-4B48-9A5A-C30551093EB3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593F468-BD48-42F3-8671-F5E95C933E86}"/>
              </a:ext>
            </a:extLst>
          </p:cNvPr>
          <p:cNvSpPr txBox="1"/>
          <p:nvPr/>
        </p:nvSpPr>
        <p:spPr>
          <a:xfrm>
            <a:off x="1155669" y="6135905"/>
            <a:ext cx="4226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default-</a:t>
            </a:r>
            <a:r>
              <a:rPr lang="en-US" altLang="ko-KR" sz="3600" b="1" dirty="0" err="1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layouts.jsp</a:t>
            </a:r>
            <a:endParaRPr lang="en-US" altLang="ko-KR" sz="3600" b="1" dirty="0">
              <a:ln w="12700">
                <a:noFill/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B57B49-0956-4BBB-A8E3-FC26BA2A2338}"/>
              </a:ext>
            </a:extLst>
          </p:cNvPr>
          <p:cNvSpPr/>
          <p:nvPr/>
        </p:nvSpPr>
        <p:spPr>
          <a:xfrm>
            <a:off x="6096000" y="4858763"/>
            <a:ext cx="32092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32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122E1A-5C80-46F3-AE20-67BA3CBB0347}"/>
              </a:ext>
            </a:extLst>
          </p:cNvPr>
          <p:cNvSpPr/>
          <p:nvPr/>
        </p:nvSpPr>
        <p:spPr>
          <a:xfrm>
            <a:off x="1828801" y="2799744"/>
            <a:ext cx="1635918" cy="2434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705427" y="323457"/>
            <a:ext cx="4219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default-</a:t>
            </a:r>
            <a:r>
              <a:rPr lang="en-US" altLang="ko-KR" sz="3600" b="1" dirty="0" err="1"/>
              <a:t>layouts.jsp</a:t>
            </a:r>
            <a:endParaRPr lang="ko-KR" altLang="en-US" sz="3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883905" y="1779307"/>
            <a:ext cx="8041303" cy="52322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localhost:8080/</a:t>
            </a:r>
            <a:r>
              <a:rPr lang="ko-KR" altLang="en-US" sz="2800" b="1" dirty="0"/>
              <a:t>해당프로젝트명</a:t>
            </a:r>
            <a:r>
              <a:rPr lang="en-US" altLang="ko-KR" sz="2800" b="1" dirty="0"/>
              <a:t>/</a:t>
            </a:r>
            <a:r>
              <a:rPr lang="en-US" altLang="ko-KR" sz="2800" b="1" dirty="0" err="1"/>
              <a:t>js</a:t>
            </a:r>
            <a:r>
              <a:rPr lang="en-US" altLang="ko-KR" sz="2800" b="1" dirty="0"/>
              <a:t>/jquery.min.js</a:t>
            </a:r>
            <a:endParaRPr lang="ko-KR" altLang="en-US" sz="2800" b="1" dirty="0"/>
          </a:p>
        </p:txBody>
      </p:sp>
      <p:cxnSp>
        <p:nvCxnSpPr>
          <p:cNvPr id="32" name="꺾인 연결선 31"/>
          <p:cNvCxnSpPr>
            <a:stCxn id="12" idx="0"/>
            <a:endCxn id="16" idx="1"/>
          </p:cNvCxnSpPr>
          <p:nvPr/>
        </p:nvCxnSpPr>
        <p:spPr>
          <a:xfrm rot="5400000" flipH="1" flipV="1">
            <a:off x="2885919" y="1801759"/>
            <a:ext cx="758827" cy="1237145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8630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DA34D15-3A8E-4D6A-AFEC-EDEE2322FE9F}"/>
              </a:ext>
            </a:extLst>
          </p:cNvPr>
          <p:cNvSpPr txBox="1"/>
          <p:nvPr/>
        </p:nvSpPr>
        <p:spPr>
          <a:xfrm>
            <a:off x="2747206" y="212109"/>
            <a:ext cx="670581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500" b="1" spc="-200" dirty="0">
                <a:latin typeface="+mn-ea"/>
              </a:rPr>
              <a:t>이와 같은 방법으로</a:t>
            </a:r>
            <a:endParaRPr lang="en-US" altLang="ko-KR" sz="3500" b="1" spc="-200" dirty="0">
              <a:latin typeface="+mn-ea"/>
            </a:endParaRPr>
          </a:p>
          <a:p>
            <a:pPr algn="ctr"/>
            <a:r>
              <a:rPr lang="en-US" altLang="ko-KR" sz="3500" b="1" spc="-200" dirty="0">
                <a:latin typeface="+mn-ea"/>
              </a:rPr>
              <a:t>default-</a:t>
            </a:r>
            <a:r>
              <a:rPr lang="en-US" altLang="ko-KR" sz="3500" b="1" spc="-200" dirty="0" err="1">
                <a:latin typeface="+mn-ea"/>
              </a:rPr>
              <a:t>header.jsp</a:t>
            </a:r>
            <a:r>
              <a:rPr lang="en-US" altLang="ko-KR" sz="3500" b="1" spc="-200" dirty="0">
                <a:latin typeface="+mn-ea"/>
              </a:rPr>
              <a:t>, default-</a:t>
            </a:r>
            <a:r>
              <a:rPr lang="en-US" altLang="ko-KR" sz="3500" b="1" spc="-200" dirty="0" err="1">
                <a:latin typeface="+mn-ea"/>
              </a:rPr>
              <a:t>left.jsp</a:t>
            </a:r>
            <a:r>
              <a:rPr lang="en-US" altLang="ko-KR" sz="3500" b="1" spc="-200" dirty="0">
                <a:latin typeface="+mn-ea"/>
              </a:rPr>
              <a:t>, </a:t>
            </a:r>
          </a:p>
          <a:p>
            <a:pPr algn="ctr"/>
            <a:r>
              <a:rPr lang="en-US" altLang="ko-KR" sz="3500" b="1" spc="-200" dirty="0" err="1">
                <a:latin typeface="+mn-ea"/>
              </a:rPr>
              <a:t>main.jsp</a:t>
            </a:r>
            <a:r>
              <a:rPr lang="ko-KR" altLang="en-US" sz="3500" b="1" spc="-200" dirty="0">
                <a:latin typeface="+mn-ea"/>
              </a:rPr>
              <a:t>를 수정해 주세요</a:t>
            </a:r>
            <a:r>
              <a:rPr lang="en-US" altLang="ko-KR" sz="3500" b="1" spc="-2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47331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DEA7482-0094-49D4-9268-DB0585B44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58" y="0"/>
            <a:ext cx="12192000" cy="54620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26A3C6A-A49E-4E97-B6B3-B73AA28B85AE}"/>
              </a:ext>
            </a:extLst>
          </p:cNvPr>
          <p:cNvSpPr/>
          <p:nvPr/>
        </p:nvSpPr>
        <p:spPr>
          <a:xfrm rot="10800000">
            <a:off x="0" y="6004142"/>
            <a:ext cx="5749159" cy="848561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BA940C1-E0EE-4C9B-B6D3-D60C9B25F12D}"/>
              </a:ext>
            </a:extLst>
          </p:cNvPr>
          <p:cNvGrpSpPr/>
          <p:nvPr/>
        </p:nvGrpSpPr>
        <p:grpSpPr>
          <a:xfrm rot="10800000">
            <a:off x="-7557" y="6004145"/>
            <a:ext cx="1074139" cy="848562"/>
            <a:chOff x="10241277" y="900332"/>
            <a:chExt cx="1127761" cy="905986"/>
          </a:xfrm>
        </p:grpSpPr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6E941568-6975-4FBE-8AF9-A7D06DE8B55A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>
              <a:extLst>
                <a:ext uri="{FF2B5EF4-FFF2-40B4-BE49-F238E27FC236}">
                  <a16:creationId xmlns:a16="http://schemas.microsoft.com/office/drawing/2014/main" id="{3EF2627D-7854-4C4F-B94B-EFC4154004AE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ADD8DAD2-45F9-4A42-8B0E-C3588048FCFB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CB54425-9C4C-4FF3-B7B6-513E099C9CD3}"/>
              </a:ext>
            </a:extLst>
          </p:cNvPr>
          <p:cNvSpPr txBox="1"/>
          <p:nvPr/>
        </p:nvSpPr>
        <p:spPr>
          <a:xfrm>
            <a:off x="1210010" y="6135905"/>
            <a:ext cx="4118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default-</a:t>
            </a:r>
            <a:r>
              <a:rPr lang="en-US" altLang="ko-KR" sz="3600" b="1" dirty="0" err="1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header.jsp</a:t>
            </a:r>
            <a:endParaRPr lang="en-US" altLang="ko-KR" sz="3600" b="1" dirty="0">
              <a:ln w="12700">
                <a:noFill/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36CDAB-6D65-469E-96B1-06E05927734D}"/>
              </a:ext>
            </a:extLst>
          </p:cNvPr>
          <p:cNvSpPr/>
          <p:nvPr/>
        </p:nvSpPr>
        <p:spPr>
          <a:xfrm>
            <a:off x="1948470" y="2681869"/>
            <a:ext cx="337530" cy="259271"/>
          </a:xfrm>
          <a:prstGeom prst="rect">
            <a:avLst/>
          </a:prstGeom>
          <a:solidFill>
            <a:srgbClr val="00B0F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A315F1-BAA2-49CD-B4AB-9CBA37C8A342}"/>
              </a:ext>
            </a:extLst>
          </p:cNvPr>
          <p:cNvSpPr/>
          <p:nvPr/>
        </p:nvSpPr>
        <p:spPr>
          <a:xfrm>
            <a:off x="1948470" y="3287646"/>
            <a:ext cx="337530" cy="259271"/>
          </a:xfrm>
          <a:prstGeom prst="rect">
            <a:avLst/>
          </a:prstGeom>
          <a:solidFill>
            <a:srgbClr val="00B0F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7D252E-47BE-4BDB-9EFB-C5E498FDCAF0}"/>
              </a:ext>
            </a:extLst>
          </p:cNvPr>
          <p:cNvSpPr/>
          <p:nvPr/>
        </p:nvSpPr>
        <p:spPr>
          <a:xfrm>
            <a:off x="1948470" y="3904840"/>
            <a:ext cx="337530" cy="259271"/>
          </a:xfrm>
          <a:prstGeom prst="rect">
            <a:avLst/>
          </a:prstGeom>
          <a:solidFill>
            <a:srgbClr val="00B0F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755098-F08A-437F-95AF-150A1A1A3311}"/>
              </a:ext>
            </a:extLst>
          </p:cNvPr>
          <p:cNvSpPr/>
          <p:nvPr/>
        </p:nvSpPr>
        <p:spPr>
          <a:xfrm>
            <a:off x="1948470" y="5073179"/>
            <a:ext cx="337530" cy="259271"/>
          </a:xfrm>
          <a:prstGeom prst="rect">
            <a:avLst/>
          </a:prstGeom>
          <a:solidFill>
            <a:srgbClr val="00B0F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3794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827E85A-587D-4C40-BCEC-D9ED02293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15"/>
          <a:stretch/>
        </p:blipFill>
        <p:spPr>
          <a:xfrm>
            <a:off x="-7558" y="0"/>
            <a:ext cx="12192000" cy="49156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0AA0AEC-30D0-4890-917A-A30340698479}"/>
              </a:ext>
            </a:extLst>
          </p:cNvPr>
          <p:cNvSpPr/>
          <p:nvPr/>
        </p:nvSpPr>
        <p:spPr>
          <a:xfrm rot="10800000">
            <a:off x="0" y="6004142"/>
            <a:ext cx="5749159" cy="848561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7A3180-8C97-4CFE-BA4B-95BFB9F286B0}"/>
              </a:ext>
            </a:extLst>
          </p:cNvPr>
          <p:cNvGrpSpPr/>
          <p:nvPr/>
        </p:nvGrpSpPr>
        <p:grpSpPr>
          <a:xfrm rot="10800000">
            <a:off x="-7557" y="6004145"/>
            <a:ext cx="1074139" cy="848562"/>
            <a:chOff x="10241277" y="900332"/>
            <a:chExt cx="1127761" cy="905986"/>
          </a:xfrm>
        </p:grpSpPr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CD732B77-D232-453B-8BF5-A94848F48755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24D8B13E-894F-4237-B9CC-8CA4DF0DF192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>
              <a:extLst>
                <a:ext uri="{FF2B5EF4-FFF2-40B4-BE49-F238E27FC236}">
                  <a16:creationId xmlns:a16="http://schemas.microsoft.com/office/drawing/2014/main" id="{E8A5EFDD-B7D9-44B2-A22C-184D89359E71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548FB8-6232-4232-92E5-5D7AAEAD9FAF}"/>
              </a:ext>
            </a:extLst>
          </p:cNvPr>
          <p:cNvSpPr txBox="1"/>
          <p:nvPr/>
        </p:nvSpPr>
        <p:spPr>
          <a:xfrm>
            <a:off x="1573956" y="6135905"/>
            <a:ext cx="3390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default-</a:t>
            </a:r>
            <a:r>
              <a:rPr lang="en-US" altLang="ko-KR" sz="3600" b="1" dirty="0" err="1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left.jsp</a:t>
            </a:r>
            <a:endParaRPr lang="en-US" altLang="ko-KR" sz="3600" b="1" dirty="0">
              <a:ln w="12700">
                <a:noFill/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C23A40-2B79-4BBF-9CD5-8FED37446267}"/>
              </a:ext>
            </a:extLst>
          </p:cNvPr>
          <p:cNvSpPr/>
          <p:nvPr/>
        </p:nvSpPr>
        <p:spPr>
          <a:xfrm>
            <a:off x="3062287" y="4561995"/>
            <a:ext cx="337530" cy="259271"/>
          </a:xfrm>
          <a:prstGeom prst="rect">
            <a:avLst/>
          </a:prstGeom>
          <a:solidFill>
            <a:srgbClr val="00B0F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DDEE66-9262-47EE-A69C-4A92C910551D}"/>
              </a:ext>
            </a:extLst>
          </p:cNvPr>
          <p:cNvSpPr/>
          <p:nvPr/>
        </p:nvSpPr>
        <p:spPr>
          <a:xfrm>
            <a:off x="5212099" y="436930"/>
            <a:ext cx="337530" cy="259271"/>
          </a:xfrm>
          <a:prstGeom prst="rect">
            <a:avLst/>
          </a:prstGeom>
          <a:solidFill>
            <a:srgbClr val="00B0F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2168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E84221D-D1F3-4BF3-9BC1-D2CF09D6F7D1}"/>
              </a:ext>
            </a:extLst>
          </p:cNvPr>
          <p:cNvSpPr/>
          <p:nvPr/>
        </p:nvSpPr>
        <p:spPr>
          <a:xfrm rot="10800000">
            <a:off x="0" y="6004142"/>
            <a:ext cx="5749159" cy="848561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D077252-08EB-4655-AED7-0CF495AF9693}"/>
              </a:ext>
            </a:extLst>
          </p:cNvPr>
          <p:cNvGrpSpPr/>
          <p:nvPr/>
        </p:nvGrpSpPr>
        <p:grpSpPr>
          <a:xfrm rot="10800000">
            <a:off x="-7557" y="6004145"/>
            <a:ext cx="1074139" cy="848562"/>
            <a:chOff x="10241277" y="900332"/>
            <a:chExt cx="1127761" cy="905986"/>
          </a:xfrm>
        </p:grpSpPr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6DC7FFAA-47D9-4AD9-A1D4-8BBA1F2DF6F0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80C6F829-678F-4AFF-8ADF-25A5811F855D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>
              <a:extLst>
                <a:ext uri="{FF2B5EF4-FFF2-40B4-BE49-F238E27FC236}">
                  <a16:creationId xmlns:a16="http://schemas.microsoft.com/office/drawing/2014/main" id="{D9AE4BE5-EBAE-4560-806B-591A28967273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5EB52F-7F87-4C75-A102-17EFB3EA0EBA}"/>
              </a:ext>
            </a:extLst>
          </p:cNvPr>
          <p:cNvSpPr txBox="1"/>
          <p:nvPr/>
        </p:nvSpPr>
        <p:spPr>
          <a:xfrm>
            <a:off x="2259914" y="6135905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err="1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main.jsp</a:t>
            </a:r>
            <a:endParaRPr lang="en-US" altLang="ko-KR" sz="3600" b="1" dirty="0">
              <a:ln w="12700">
                <a:noFill/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93AEB8-D323-4B4F-9918-41FAC8C4F1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06"/>
          <a:stretch/>
        </p:blipFill>
        <p:spPr>
          <a:xfrm>
            <a:off x="0" y="-135912"/>
            <a:ext cx="12192000" cy="479383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A52788-F948-41C6-B3B8-1C5CAA9C3DB2}"/>
              </a:ext>
            </a:extLst>
          </p:cNvPr>
          <p:cNvSpPr/>
          <p:nvPr/>
        </p:nvSpPr>
        <p:spPr>
          <a:xfrm>
            <a:off x="6096000" y="4858763"/>
            <a:ext cx="32092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32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48DAFB-F2C6-4AD0-8887-8BD1EB641A66}"/>
              </a:ext>
            </a:extLst>
          </p:cNvPr>
          <p:cNvSpPr/>
          <p:nvPr/>
        </p:nvSpPr>
        <p:spPr>
          <a:xfrm>
            <a:off x="7192463" y="626619"/>
            <a:ext cx="337530" cy="259271"/>
          </a:xfrm>
          <a:prstGeom prst="rect">
            <a:avLst/>
          </a:prstGeom>
          <a:solidFill>
            <a:srgbClr val="00B0F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DA0A5A-5668-4AD3-97BF-0AA300FB6F93}"/>
              </a:ext>
            </a:extLst>
          </p:cNvPr>
          <p:cNvSpPr/>
          <p:nvPr/>
        </p:nvSpPr>
        <p:spPr>
          <a:xfrm>
            <a:off x="7192463" y="3299364"/>
            <a:ext cx="337530" cy="259271"/>
          </a:xfrm>
          <a:prstGeom prst="rect">
            <a:avLst/>
          </a:prstGeom>
          <a:solidFill>
            <a:srgbClr val="00B0F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4679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9"/>
            <a:ext cx="12192000" cy="68564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A524EE-D4F5-4028-A6F3-EA66644EBBAB}"/>
              </a:ext>
            </a:extLst>
          </p:cNvPr>
          <p:cNvSpPr/>
          <p:nvPr/>
        </p:nvSpPr>
        <p:spPr>
          <a:xfrm>
            <a:off x="3200419" y="1954494"/>
            <a:ext cx="6005170" cy="147450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ln w="12700">
                  <a:noFill/>
                </a:ln>
                <a:latin typeface="+mn-ea"/>
              </a:rPr>
              <a:t>화면에 띄웠을 때 </a:t>
            </a:r>
            <a:r>
              <a:rPr lang="en-US" altLang="ko-KR" sz="3200" b="1" dirty="0">
                <a:ln w="12700">
                  <a:noFill/>
                </a:ln>
                <a:latin typeface="+mn-ea"/>
              </a:rPr>
              <a:t>Console </a:t>
            </a:r>
            <a:r>
              <a:rPr lang="ko-KR" altLang="en-US" sz="3200" b="1" dirty="0">
                <a:ln w="12700">
                  <a:noFill/>
                </a:ln>
                <a:latin typeface="+mn-ea"/>
              </a:rPr>
              <a:t>탭에</a:t>
            </a:r>
            <a:endParaRPr lang="en-US" altLang="ko-KR" sz="3200" b="1" dirty="0">
              <a:ln w="12700">
                <a:noFill/>
              </a:ln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ln w="12700">
                  <a:noFill/>
                </a:ln>
                <a:latin typeface="+mn-ea"/>
              </a:rPr>
              <a:t>에러가 없으면 됩니다</a:t>
            </a:r>
            <a:r>
              <a:rPr lang="en-US" altLang="ko-KR" sz="3200" b="1" dirty="0">
                <a:ln w="12700">
                  <a:noFill/>
                </a:ln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72697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6288B2B9-D03D-47CA-B85E-45A73F2C9576}"/>
              </a:ext>
            </a:extLst>
          </p:cNvPr>
          <p:cNvSpPr/>
          <p:nvPr/>
        </p:nvSpPr>
        <p:spPr>
          <a:xfrm>
            <a:off x="0" y="275771"/>
            <a:ext cx="10735056" cy="2670048"/>
          </a:xfrm>
          <a:prstGeom prst="homePlat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46AEC6-6C24-4F21-B532-DB0E39F69A5A}"/>
              </a:ext>
            </a:extLst>
          </p:cNvPr>
          <p:cNvSpPr txBox="1"/>
          <p:nvPr/>
        </p:nvSpPr>
        <p:spPr>
          <a:xfrm>
            <a:off x="-218972" y="127839"/>
            <a:ext cx="2453982" cy="2400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b="1" spc="-290" dirty="0">
                <a:solidFill>
                  <a:schemeClr val="bg1"/>
                </a:solidFill>
                <a:latin typeface="+mj-ea"/>
                <a:ea typeface="+mj-ea"/>
              </a:rPr>
              <a:t>Q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7B87C3-B788-4303-8AD1-CCCBCBD04F39}"/>
              </a:ext>
            </a:extLst>
          </p:cNvPr>
          <p:cNvSpPr txBox="1"/>
          <p:nvPr/>
        </p:nvSpPr>
        <p:spPr>
          <a:xfrm>
            <a:off x="2235010" y="777666"/>
            <a:ext cx="782339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800" b="1" spc="-290" dirty="0">
                <a:solidFill>
                  <a:schemeClr val="bg1"/>
                </a:solidFill>
                <a:latin typeface="+mj-ea"/>
                <a:ea typeface="+mj-ea"/>
              </a:rPr>
              <a:t>라이브러리를 관리하는</a:t>
            </a:r>
            <a:endParaRPr lang="en-US" altLang="ko-KR" sz="4800" b="1" spc="-29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4800" b="1" spc="-290" dirty="0">
                <a:solidFill>
                  <a:schemeClr val="bg1"/>
                </a:solidFill>
                <a:latin typeface="+mj-ea"/>
                <a:ea typeface="+mj-ea"/>
              </a:rPr>
              <a:t>방법이 </a:t>
            </a:r>
            <a:r>
              <a:rPr lang="en-US" altLang="ko-KR" sz="4800" b="1" spc="-290" dirty="0">
                <a:solidFill>
                  <a:schemeClr val="bg1"/>
                </a:solidFill>
                <a:latin typeface="+mj-ea"/>
                <a:ea typeface="+mj-ea"/>
              </a:rPr>
              <a:t>MAVEN </a:t>
            </a:r>
            <a:r>
              <a:rPr lang="ko-KR" altLang="en-US" sz="4800" b="1" spc="-290" dirty="0">
                <a:solidFill>
                  <a:schemeClr val="bg1"/>
                </a:solidFill>
                <a:latin typeface="+mj-ea"/>
                <a:ea typeface="+mj-ea"/>
              </a:rPr>
              <a:t>뿐일까</a:t>
            </a:r>
            <a:r>
              <a:rPr lang="en-US" altLang="ko-KR" sz="4800" b="1" spc="-290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2C46BBF2-F9A6-44A4-A46C-36665CCE7732}"/>
              </a:ext>
            </a:extLst>
          </p:cNvPr>
          <p:cNvSpPr/>
          <p:nvPr/>
        </p:nvSpPr>
        <p:spPr>
          <a:xfrm>
            <a:off x="10728959" y="1035981"/>
            <a:ext cx="1090934" cy="1053031"/>
          </a:xfrm>
          <a:prstGeom prst="chevron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1805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EC08C10-9494-4720-B025-0729480AB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453" y="0"/>
            <a:ext cx="3707797" cy="371274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6B2C69B-0F56-41DC-973F-39334220ED9D}"/>
              </a:ext>
            </a:extLst>
          </p:cNvPr>
          <p:cNvSpPr/>
          <p:nvPr/>
        </p:nvSpPr>
        <p:spPr>
          <a:xfrm>
            <a:off x="4538661" y="21432"/>
            <a:ext cx="433389" cy="2476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BE46B9-9A63-453B-ABB5-9FB3BA0483D3}"/>
              </a:ext>
            </a:extLst>
          </p:cNvPr>
          <p:cNvSpPr/>
          <p:nvPr/>
        </p:nvSpPr>
        <p:spPr>
          <a:xfrm>
            <a:off x="4567237" y="2917033"/>
            <a:ext cx="3140869" cy="2476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659BD7-F18C-4308-BBC0-56EA7AE8D4D1}"/>
              </a:ext>
            </a:extLst>
          </p:cNvPr>
          <p:cNvSpPr/>
          <p:nvPr/>
        </p:nvSpPr>
        <p:spPr>
          <a:xfrm>
            <a:off x="7536655" y="0"/>
            <a:ext cx="4655343" cy="843268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7BF0EDB-E4E1-4CD6-9E09-39FD9369BB6A}"/>
              </a:ext>
            </a:extLst>
          </p:cNvPr>
          <p:cNvGrpSpPr/>
          <p:nvPr/>
        </p:nvGrpSpPr>
        <p:grpSpPr>
          <a:xfrm>
            <a:off x="11117861" y="-5294"/>
            <a:ext cx="1074139" cy="848562"/>
            <a:chOff x="10241277" y="900332"/>
            <a:chExt cx="1127761" cy="905986"/>
          </a:xfrm>
        </p:grpSpPr>
        <p:sp>
          <p:nvSpPr>
            <p:cNvPr id="13" name="직각 삼각형 12">
              <a:extLst>
                <a:ext uri="{FF2B5EF4-FFF2-40B4-BE49-F238E27FC236}">
                  <a16:creationId xmlns:a16="http://schemas.microsoft.com/office/drawing/2014/main" id="{2A73D7B0-F856-4619-B9DF-2D7A04F696EB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F0259C23-48CA-4A1E-860D-2819C946DE0D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1E0CEFF6-9CA3-493B-8AFA-6CC4A5A4DD1F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4B9F2F-482A-4A55-AB4E-0A67BEFA4C70}"/>
              </a:ext>
            </a:extLst>
          </p:cNvPr>
          <p:cNvSpPr/>
          <p:nvPr/>
        </p:nvSpPr>
        <p:spPr>
          <a:xfrm>
            <a:off x="8124697" y="-88003"/>
            <a:ext cx="2986715" cy="81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spc="-200" dirty="0">
                <a:solidFill>
                  <a:schemeClr val="bg1"/>
                </a:solidFill>
              </a:rPr>
              <a:t>Gradle Setting</a:t>
            </a:r>
            <a:endParaRPr lang="ko-KR" altLang="en-US" sz="3600" b="1" spc="-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072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5608"/>
          <a:stretch/>
        </p:blipFill>
        <p:spPr>
          <a:xfrm>
            <a:off x="2893166" y="0"/>
            <a:ext cx="6405668" cy="549676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023360" y="2133599"/>
            <a:ext cx="1036320" cy="17417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023360" y="492033"/>
            <a:ext cx="1036320" cy="17417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023360" y="2307770"/>
            <a:ext cx="1036320" cy="17417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23360" y="2947851"/>
            <a:ext cx="1036320" cy="17417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023360" y="3122022"/>
            <a:ext cx="1036320" cy="17417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23360" y="3775163"/>
            <a:ext cx="1036320" cy="17417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023360" y="3949334"/>
            <a:ext cx="1036320" cy="17417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023360" y="4609839"/>
            <a:ext cx="1036320" cy="174171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2250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409918-9F5F-40ED-9324-711C0417D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841" y="154781"/>
            <a:ext cx="5462317" cy="327421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94F1B78-678C-481E-A427-8E76E4985F4D}"/>
              </a:ext>
            </a:extLst>
          </p:cNvPr>
          <p:cNvSpPr/>
          <p:nvPr/>
        </p:nvSpPr>
        <p:spPr>
          <a:xfrm>
            <a:off x="3481387" y="688183"/>
            <a:ext cx="419101" cy="2333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935CF9-366A-4968-AE15-F48F7D304811}"/>
              </a:ext>
            </a:extLst>
          </p:cNvPr>
          <p:cNvSpPr/>
          <p:nvPr/>
        </p:nvSpPr>
        <p:spPr>
          <a:xfrm>
            <a:off x="6081712" y="3107530"/>
            <a:ext cx="762002" cy="2238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20A484-5AB4-4349-AA65-F0AE574215F1}"/>
              </a:ext>
            </a:extLst>
          </p:cNvPr>
          <p:cNvSpPr/>
          <p:nvPr/>
        </p:nvSpPr>
        <p:spPr>
          <a:xfrm>
            <a:off x="3483769" y="1083471"/>
            <a:ext cx="2095500" cy="2333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71928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37697F1-7AF7-46F1-A0CA-5099CD531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328" y="0"/>
            <a:ext cx="3171825" cy="38385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A15A3E-358B-40A6-B67F-8933A7FE78CA}"/>
              </a:ext>
            </a:extLst>
          </p:cNvPr>
          <p:cNvSpPr/>
          <p:nvPr/>
        </p:nvSpPr>
        <p:spPr>
          <a:xfrm>
            <a:off x="5097996" y="66675"/>
            <a:ext cx="419100" cy="2476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76826A-555F-44B3-9A96-EA40C19E86D8}"/>
              </a:ext>
            </a:extLst>
          </p:cNvPr>
          <p:cNvSpPr/>
          <p:nvPr/>
        </p:nvSpPr>
        <p:spPr>
          <a:xfrm>
            <a:off x="5146465" y="2643188"/>
            <a:ext cx="2366117" cy="2476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0005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2E40839-46F7-49F5-98ED-D33922D57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531" y="0"/>
            <a:ext cx="6738938" cy="53042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7C70809-2BDD-4F94-A6DE-FE25F400A193}"/>
              </a:ext>
            </a:extLst>
          </p:cNvPr>
          <p:cNvSpPr/>
          <p:nvPr/>
        </p:nvSpPr>
        <p:spPr>
          <a:xfrm>
            <a:off x="3302795" y="847725"/>
            <a:ext cx="2793205" cy="2476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805ED2A-25AF-4B91-B99E-55A19358BA7F}"/>
              </a:ext>
            </a:extLst>
          </p:cNvPr>
          <p:cNvSpPr/>
          <p:nvPr/>
        </p:nvSpPr>
        <p:spPr>
          <a:xfrm>
            <a:off x="2802729" y="1669257"/>
            <a:ext cx="2062165" cy="2476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D5BDB2-1771-4278-AC4B-5C8CFC3A2F1A}"/>
              </a:ext>
            </a:extLst>
          </p:cNvPr>
          <p:cNvSpPr/>
          <p:nvPr/>
        </p:nvSpPr>
        <p:spPr>
          <a:xfrm>
            <a:off x="7129463" y="4986336"/>
            <a:ext cx="721519" cy="2286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81BB8A-3B14-4A91-BFD3-65BB7009E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827" y="2060972"/>
            <a:ext cx="3429000" cy="88582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90EA6C3-689D-4DF8-BFE8-CEB168CDE77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7490223" y="3036094"/>
            <a:ext cx="1239440" cy="19502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7616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9121217-6DF6-4795-9102-3C968823E4BA}"/>
              </a:ext>
            </a:extLst>
          </p:cNvPr>
          <p:cNvGrpSpPr/>
          <p:nvPr/>
        </p:nvGrpSpPr>
        <p:grpSpPr>
          <a:xfrm>
            <a:off x="100012" y="85725"/>
            <a:ext cx="5727202" cy="2908648"/>
            <a:chOff x="0" y="57150"/>
            <a:chExt cx="5727202" cy="290864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CFBB7BA-1484-49F8-9565-BCD2075A4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6143"/>
            <a:stretch/>
          </p:blipFill>
          <p:spPr>
            <a:xfrm>
              <a:off x="1" y="57150"/>
              <a:ext cx="5727201" cy="107984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870C4BC-ED3F-48D2-94B5-4ECD9B831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8965"/>
            <a:stretch/>
          </p:blipFill>
          <p:spPr>
            <a:xfrm>
              <a:off x="0" y="1108423"/>
              <a:ext cx="5727198" cy="1857375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C8448B1-3B8B-4CBD-86E9-328A01A30870}"/>
              </a:ext>
            </a:extLst>
          </p:cNvPr>
          <p:cNvSpPr/>
          <p:nvPr/>
        </p:nvSpPr>
        <p:spPr>
          <a:xfrm>
            <a:off x="3838573" y="2707482"/>
            <a:ext cx="640558" cy="2014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89282C-4C96-4A5A-AD90-E4576C7A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416"/>
          <a:stretch/>
        </p:blipFill>
        <p:spPr>
          <a:xfrm>
            <a:off x="6472249" y="85725"/>
            <a:ext cx="5619738" cy="29086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D8D67F1-D463-4996-B3AB-E34B1BD42AD6}"/>
              </a:ext>
            </a:extLst>
          </p:cNvPr>
          <p:cNvSpPr/>
          <p:nvPr/>
        </p:nvSpPr>
        <p:spPr>
          <a:xfrm>
            <a:off x="6479388" y="1972087"/>
            <a:ext cx="1757355" cy="2014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7174C3-2881-45DB-A682-36ECACE3AB57}"/>
              </a:ext>
            </a:extLst>
          </p:cNvPr>
          <p:cNvSpPr/>
          <p:nvPr/>
        </p:nvSpPr>
        <p:spPr>
          <a:xfrm>
            <a:off x="10763248" y="2721769"/>
            <a:ext cx="640558" cy="2014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7151946D-EB5F-4BA7-BAC7-B53EED63CDA5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4479131" y="2072829"/>
            <a:ext cx="2000257" cy="735395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9E02BB4-B1B0-4B19-B27C-13911BF4B577}"/>
              </a:ext>
            </a:extLst>
          </p:cNvPr>
          <p:cNvCxnSpPr>
            <a:stCxn id="7" idx="3"/>
            <a:endCxn id="9" idx="0"/>
          </p:cNvCxnSpPr>
          <p:nvPr/>
        </p:nvCxnSpPr>
        <p:spPr>
          <a:xfrm>
            <a:off x="8236743" y="2072829"/>
            <a:ext cx="2846784" cy="648940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8472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4BBDF7-5022-44C3-8D53-AD2AFFBEA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162" y="495522"/>
            <a:ext cx="5019675" cy="14573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FC5E17E-CEAE-4761-B147-6ABC7E05C307}"/>
              </a:ext>
            </a:extLst>
          </p:cNvPr>
          <p:cNvSpPr/>
          <p:nvPr/>
        </p:nvSpPr>
        <p:spPr>
          <a:xfrm>
            <a:off x="6622254" y="1500187"/>
            <a:ext cx="903651" cy="2644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779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142E9B2-11F7-4B59-9F5A-76B466805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979" y="0"/>
            <a:ext cx="3510042" cy="367469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522583D-B2BD-421A-8C0C-69A386EAA419}"/>
              </a:ext>
            </a:extLst>
          </p:cNvPr>
          <p:cNvSpPr/>
          <p:nvPr/>
        </p:nvSpPr>
        <p:spPr>
          <a:xfrm>
            <a:off x="4415649" y="50006"/>
            <a:ext cx="470675" cy="2000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C16361-D8A7-4B42-A93F-1CA45E2382D6}"/>
              </a:ext>
            </a:extLst>
          </p:cNvPr>
          <p:cNvSpPr/>
          <p:nvPr/>
        </p:nvSpPr>
        <p:spPr>
          <a:xfrm>
            <a:off x="4440312" y="759619"/>
            <a:ext cx="1181819" cy="2000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219140-5963-41EE-B302-DF7C895894E4}"/>
              </a:ext>
            </a:extLst>
          </p:cNvPr>
          <p:cNvSpPr/>
          <p:nvPr/>
        </p:nvSpPr>
        <p:spPr>
          <a:xfrm>
            <a:off x="5599982" y="3293267"/>
            <a:ext cx="2122412" cy="2000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0778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61A4F72-399C-4F1B-811A-12F97B1113EE}"/>
              </a:ext>
            </a:extLst>
          </p:cNvPr>
          <p:cNvGrpSpPr/>
          <p:nvPr/>
        </p:nvGrpSpPr>
        <p:grpSpPr>
          <a:xfrm>
            <a:off x="2497059" y="158186"/>
            <a:ext cx="3330626" cy="2919057"/>
            <a:chOff x="4925167" y="0"/>
            <a:chExt cx="2341665" cy="205230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E3EA630-E49B-4DF2-8B18-5BEA56E93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6951"/>
            <a:stretch/>
          </p:blipFill>
          <p:spPr>
            <a:xfrm>
              <a:off x="4925167" y="0"/>
              <a:ext cx="2341665" cy="109299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82D8974-A249-44C6-8F59-B40EEEC09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561"/>
            <a:stretch/>
          </p:blipFill>
          <p:spPr>
            <a:xfrm>
              <a:off x="4925167" y="1078706"/>
              <a:ext cx="2341665" cy="973597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BED05C-41AE-4040-861B-E33A3F6692C4}"/>
              </a:ext>
            </a:extLst>
          </p:cNvPr>
          <p:cNvSpPr/>
          <p:nvPr/>
        </p:nvSpPr>
        <p:spPr>
          <a:xfrm>
            <a:off x="2617805" y="614666"/>
            <a:ext cx="461963" cy="2711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39308B13-9A57-4894-968D-F9F56E0AE21C}"/>
              </a:ext>
            </a:extLst>
          </p:cNvPr>
          <p:cNvSpPr/>
          <p:nvPr/>
        </p:nvSpPr>
        <p:spPr>
          <a:xfrm>
            <a:off x="3050381" y="1071563"/>
            <a:ext cx="7543800" cy="1993106"/>
          </a:xfrm>
          <a:custGeom>
            <a:avLst/>
            <a:gdLst>
              <a:gd name="connsiteX0" fmla="*/ 1385887 w 7543800"/>
              <a:gd name="connsiteY0" fmla="*/ 0 h 1993106"/>
              <a:gd name="connsiteX1" fmla="*/ 7543800 w 7543800"/>
              <a:gd name="connsiteY1" fmla="*/ 500062 h 1993106"/>
              <a:gd name="connsiteX2" fmla="*/ 3378994 w 7543800"/>
              <a:gd name="connsiteY2" fmla="*/ 1993106 h 1993106"/>
              <a:gd name="connsiteX3" fmla="*/ 0 w 7543800"/>
              <a:gd name="connsiteY3" fmla="*/ 521493 h 1993106"/>
              <a:gd name="connsiteX4" fmla="*/ 1393031 w 7543800"/>
              <a:gd name="connsiteY4" fmla="*/ 485775 h 1993106"/>
              <a:gd name="connsiteX5" fmla="*/ 1385887 w 7543800"/>
              <a:gd name="connsiteY5" fmla="*/ 0 h 199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43800" h="1993106">
                <a:moveTo>
                  <a:pt x="1385887" y="0"/>
                </a:moveTo>
                <a:lnTo>
                  <a:pt x="7543800" y="500062"/>
                </a:lnTo>
                <a:lnTo>
                  <a:pt x="3378994" y="1993106"/>
                </a:lnTo>
                <a:lnTo>
                  <a:pt x="0" y="521493"/>
                </a:lnTo>
                <a:lnTo>
                  <a:pt x="1393031" y="485775"/>
                </a:lnTo>
                <a:lnTo>
                  <a:pt x="1385887" y="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7D49E2F-92FD-4B03-9BFC-D4521ECBD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965" y="1617537"/>
            <a:ext cx="4086225" cy="1381125"/>
          </a:xfrm>
          <a:prstGeom prst="rect">
            <a:avLst/>
          </a:prstGeom>
          <a:ln w="57150">
            <a:solidFill>
              <a:schemeClr val="bg2">
                <a:lumMod val="7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2B8BB74-5978-4252-B771-A9C6DB2D8E1D}"/>
              </a:ext>
            </a:extLst>
          </p:cNvPr>
          <p:cNvSpPr/>
          <p:nvPr/>
        </p:nvSpPr>
        <p:spPr>
          <a:xfrm>
            <a:off x="3079768" y="1100137"/>
            <a:ext cx="1342214" cy="4643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F2E649-1E4F-4D37-B319-ED3A39E0E642}"/>
              </a:ext>
            </a:extLst>
          </p:cNvPr>
          <p:cNvSpPr/>
          <p:nvPr/>
        </p:nvSpPr>
        <p:spPr>
          <a:xfrm>
            <a:off x="7945044" y="1685320"/>
            <a:ext cx="2441969" cy="2711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1814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354" y="305480"/>
            <a:ext cx="5766990" cy="252815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EF2E649-1E4F-4D37-B319-ED3A39E0E642}"/>
              </a:ext>
            </a:extLst>
          </p:cNvPr>
          <p:cNvSpPr/>
          <p:nvPr/>
        </p:nvSpPr>
        <p:spPr>
          <a:xfrm>
            <a:off x="3654032" y="1645127"/>
            <a:ext cx="656712" cy="2540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0131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456" y="560718"/>
            <a:ext cx="7392201" cy="150924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EF2E649-1E4F-4D37-B319-ED3A39E0E642}"/>
              </a:ext>
            </a:extLst>
          </p:cNvPr>
          <p:cNvSpPr/>
          <p:nvPr/>
        </p:nvSpPr>
        <p:spPr>
          <a:xfrm>
            <a:off x="2609369" y="560718"/>
            <a:ext cx="5188152" cy="363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F2E649-1E4F-4D37-B319-ED3A39E0E642}"/>
              </a:ext>
            </a:extLst>
          </p:cNvPr>
          <p:cNvSpPr/>
          <p:nvPr/>
        </p:nvSpPr>
        <p:spPr>
          <a:xfrm>
            <a:off x="2410077" y="1516987"/>
            <a:ext cx="1398248" cy="363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0896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320" y="279365"/>
            <a:ext cx="5068851" cy="493573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EF2E649-1E4F-4D37-B319-ED3A39E0E642}"/>
              </a:ext>
            </a:extLst>
          </p:cNvPr>
          <p:cNvSpPr/>
          <p:nvPr/>
        </p:nvSpPr>
        <p:spPr>
          <a:xfrm>
            <a:off x="6871545" y="813603"/>
            <a:ext cx="624525" cy="363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F2E649-1E4F-4D37-B319-ED3A39E0E642}"/>
              </a:ext>
            </a:extLst>
          </p:cNvPr>
          <p:cNvSpPr/>
          <p:nvPr/>
        </p:nvSpPr>
        <p:spPr>
          <a:xfrm>
            <a:off x="5556738" y="2793442"/>
            <a:ext cx="1215851" cy="4622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37125" y="4290646"/>
            <a:ext cx="542611" cy="170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877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36216"/>
          <a:stretch/>
        </p:blipFill>
        <p:spPr>
          <a:xfrm>
            <a:off x="2965362" y="0"/>
            <a:ext cx="6088318" cy="474282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B4ABA1-397A-4B53-B3F6-9B108499F05C}"/>
              </a:ext>
            </a:extLst>
          </p:cNvPr>
          <p:cNvSpPr/>
          <p:nvPr/>
        </p:nvSpPr>
        <p:spPr>
          <a:xfrm>
            <a:off x="3075895" y="270"/>
            <a:ext cx="1646830" cy="341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B4ABA1-397A-4B53-B3F6-9B108499F05C}"/>
              </a:ext>
            </a:extLst>
          </p:cNvPr>
          <p:cNvSpPr/>
          <p:nvPr/>
        </p:nvSpPr>
        <p:spPr>
          <a:xfrm>
            <a:off x="3288582" y="1750088"/>
            <a:ext cx="2047093" cy="2294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614385" y="2027319"/>
            <a:ext cx="5439295" cy="27155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06244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3C1FE1-6F48-419F-BBBF-F86046113245}"/>
              </a:ext>
            </a:extLst>
          </p:cNvPr>
          <p:cNvSpPr/>
          <p:nvPr/>
        </p:nvSpPr>
        <p:spPr>
          <a:xfrm>
            <a:off x="7479505" y="0"/>
            <a:ext cx="4712493" cy="843268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4F8C369-5108-4FA6-8C8A-C7AC57661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544" y="0"/>
            <a:ext cx="5968753" cy="357663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C52309D-5D8D-4D6A-99B0-C3FB80CF9405}"/>
              </a:ext>
            </a:extLst>
          </p:cNvPr>
          <p:cNvGrpSpPr/>
          <p:nvPr/>
        </p:nvGrpSpPr>
        <p:grpSpPr>
          <a:xfrm>
            <a:off x="11117861" y="-5294"/>
            <a:ext cx="1074139" cy="848562"/>
            <a:chOff x="10241277" y="900332"/>
            <a:chExt cx="1127761" cy="905986"/>
          </a:xfrm>
        </p:grpSpPr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506F8B1A-4C34-4D9F-8156-D7630E1BC7C9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B633C436-D745-401C-AD00-4D3D29EF5042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8FDF2BD2-9646-4E3C-82A8-98C9741F7C3C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9C761C-156D-4812-9A02-F8B7A8E4097F}"/>
              </a:ext>
            </a:extLst>
          </p:cNvPr>
          <p:cNvSpPr/>
          <p:nvPr/>
        </p:nvSpPr>
        <p:spPr>
          <a:xfrm>
            <a:off x="7756699" y="-88003"/>
            <a:ext cx="3480440" cy="81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spc="-200" dirty="0">
                <a:solidFill>
                  <a:schemeClr val="bg1"/>
                </a:solidFill>
              </a:rPr>
              <a:t>Gradle </a:t>
            </a:r>
            <a:r>
              <a:rPr lang="ko-KR" altLang="en-US" sz="3600" b="1" spc="-200" dirty="0">
                <a:solidFill>
                  <a:schemeClr val="bg1"/>
                </a:solidFill>
              </a:rPr>
              <a:t>파일 추가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2F4983-DCFA-402F-9460-950E184D5BF2}"/>
              </a:ext>
            </a:extLst>
          </p:cNvPr>
          <p:cNvSpPr/>
          <p:nvPr/>
        </p:nvSpPr>
        <p:spPr>
          <a:xfrm>
            <a:off x="1708551" y="280761"/>
            <a:ext cx="2788444" cy="2335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C95FD5-E368-42E6-98E6-1C9E7722EC16}"/>
              </a:ext>
            </a:extLst>
          </p:cNvPr>
          <p:cNvSpPr/>
          <p:nvPr/>
        </p:nvSpPr>
        <p:spPr>
          <a:xfrm>
            <a:off x="4496995" y="3047774"/>
            <a:ext cx="2611037" cy="2335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5454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F66374-6E29-4950-BAF1-145A2225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460" y="92869"/>
            <a:ext cx="3661079" cy="333613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7E2B9D-01DB-4B54-943A-24F65B892F0A}"/>
              </a:ext>
            </a:extLst>
          </p:cNvPr>
          <p:cNvSpPr/>
          <p:nvPr/>
        </p:nvSpPr>
        <p:spPr>
          <a:xfrm>
            <a:off x="4718451" y="2183380"/>
            <a:ext cx="596499" cy="2335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8E27AB-6FF1-45EB-914D-B721275E87C7}"/>
              </a:ext>
            </a:extLst>
          </p:cNvPr>
          <p:cNvSpPr/>
          <p:nvPr/>
        </p:nvSpPr>
        <p:spPr>
          <a:xfrm>
            <a:off x="6471051" y="3143250"/>
            <a:ext cx="686987" cy="2190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B00670-A7DF-4418-9A90-CB9A73FBC22E}"/>
              </a:ext>
            </a:extLst>
          </p:cNvPr>
          <p:cNvSpPr/>
          <p:nvPr/>
        </p:nvSpPr>
        <p:spPr>
          <a:xfrm>
            <a:off x="6543675" y="1293019"/>
            <a:ext cx="3564731" cy="935831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CCA1E9-A6B3-46D1-9BCD-2C7BFAEFB59E}"/>
              </a:ext>
            </a:extLst>
          </p:cNvPr>
          <p:cNvSpPr/>
          <p:nvPr/>
        </p:nvSpPr>
        <p:spPr>
          <a:xfrm>
            <a:off x="6649417" y="1089293"/>
            <a:ext cx="3374642" cy="10575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b="1" spc="-200" dirty="0" err="1"/>
              <a:t>build.gradle</a:t>
            </a:r>
            <a:endParaRPr lang="ko-KR" altLang="en-US" sz="4800" b="1" spc="-200" dirty="0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6BAA181-FE71-433B-8153-CBA17F83D25C}"/>
              </a:ext>
            </a:extLst>
          </p:cNvPr>
          <p:cNvCxnSpPr>
            <a:stCxn id="4" idx="0"/>
            <a:endCxn id="8" idx="1"/>
          </p:cNvCxnSpPr>
          <p:nvPr/>
        </p:nvCxnSpPr>
        <p:spPr>
          <a:xfrm rot="5400000" flipH="1" flipV="1">
            <a:off x="5568966" y="1208671"/>
            <a:ext cx="422445" cy="1526974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9710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36" y="84083"/>
            <a:ext cx="3714682" cy="435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5528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FEA62D-CCA1-49B6-92AF-8BD81FD99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56" y="397668"/>
            <a:ext cx="8796338" cy="245702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A7A4B3B-6791-4433-A4D9-FAA35A228948}"/>
              </a:ext>
            </a:extLst>
          </p:cNvPr>
          <p:cNvSpPr/>
          <p:nvPr/>
        </p:nvSpPr>
        <p:spPr>
          <a:xfrm>
            <a:off x="853683" y="1268980"/>
            <a:ext cx="8240312" cy="2240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9454F7-7B99-4CCD-BCA3-C4E54AB9F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106" y="0"/>
            <a:ext cx="5953125" cy="971550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F640F610-2F5C-41E5-8BF1-A7C899596F5A}"/>
              </a:ext>
            </a:extLst>
          </p:cNvPr>
          <p:cNvCxnSpPr>
            <a:stCxn id="3" idx="0"/>
            <a:endCxn id="4" idx="1"/>
          </p:cNvCxnSpPr>
          <p:nvPr/>
        </p:nvCxnSpPr>
        <p:spPr>
          <a:xfrm rot="5400000" flipH="1" flipV="1">
            <a:off x="5187370" y="272245"/>
            <a:ext cx="783205" cy="1210267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4295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3CD7DDF-EEE4-470F-8847-AD3B6C15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15325" cy="184048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7F9D659-C8DA-49F5-BC9C-C4CC12B35D81}"/>
              </a:ext>
            </a:extLst>
          </p:cNvPr>
          <p:cNvSpPr/>
          <p:nvPr/>
        </p:nvSpPr>
        <p:spPr>
          <a:xfrm>
            <a:off x="532216" y="1133250"/>
            <a:ext cx="5954310" cy="3812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289D7A-B336-42BF-A62B-FEC535BAB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742" y="161813"/>
            <a:ext cx="4972050" cy="2324100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95E60E8-AEC4-479F-B01A-E55B57ACD5F0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6486526" y="1323863"/>
            <a:ext cx="53221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67010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68FD07B-D1F4-458F-B59B-F16058EED1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458"/>
          <a:stretch/>
        </p:blipFill>
        <p:spPr>
          <a:xfrm>
            <a:off x="3285939" y="0"/>
            <a:ext cx="5620119" cy="10463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4E96E4-4C31-4711-8694-B9E592E58A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542"/>
          <a:stretch/>
        </p:blipFill>
        <p:spPr>
          <a:xfrm>
            <a:off x="3285939" y="1371600"/>
            <a:ext cx="5620122" cy="20574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DD34777-B335-422C-B964-C2AA4A31BB13}"/>
              </a:ext>
            </a:extLst>
          </p:cNvPr>
          <p:cNvCxnSpPr/>
          <p:nvPr/>
        </p:nvCxnSpPr>
        <p:spPr>
          <a:xfrm>
            <a:off x="5072062" y="1046335"/>
            <a:ext cx="0" cy="325265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C222F3-1576-465A-98A6-81DD7B7F378E}"/>
              </a:ext>
            </a:extLst>
          </p:cNvPr>
          <p:cNvSpPr/>
          <p:nvPr/>
        </p:nvSpPr>
        <p:spPr>
          <a:xfrm>
            <a:off x="3734995" y="1685924"/>
            <a:ext cx="2808678" cy="2190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07EC11-A273-40F3-B138-3B5AA2421CB2}"/>
              </a:ext>
            </a:extLst>
          </p:cNvPr>
          <p:cNvSpPr/>
          <p:nvPr/>
        </p:nvSpPr>
        <p:spPr>
          <a:xfrm>
            <a:off x="6543673" y="3195636"/>
            <a:ext cx="2307433" cy="2190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99124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FB7FE3B-8E1D-4B2B-9809-01B6BB8EB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715"/>
          <a:stretch/>
        </p:blipFill>
        <p:spPr>
          <a:xfrm>
            <a:off x="2843212" y="52387"/>
            <a:ext cx="6505575" cy="15049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413B78-AC0D-49AA-AB8D-2BC7B9110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100"/>
          <a:stretch/>
        </p:blipFill>
        <p:spPr>
          <a:xfrm>
            <a:off x="2843212" y="1882603"/>
            <a:ext cx="6505575" cy="127634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1ABD9C2-A7A7-4606-A5DC-54B1E6B65156}"/>
              </a:ext>
            </a:extLst>
          </p:cNvPr>
          <p:cNvCxnSpPr/>
          <p:nvPr/>
        </p:nvCxnSpPr>
        <p:spPr>
          <a:xfrm>
            <a:off x="5079206" y="1557338"/>
            <a:ext cx="0" cy="325265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441DBE-3853-45C0-AAD2-CF879EB4A5C3}"/>
              </a:ext>
            </a:extLst>
          </p:cNvPr>
          <p:cNvSpPr/>
          <p:nvPr/>
        </p:nvSpPr>
        <p:spPr>
          <a:xfrm>
            <a:off x="3434958" y="2506488"/>
            <a:ext cx="3458759" cy="2509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D8309F-DB33-4E39-BDD3-6231EE5E84E5}"/>
              </a:ext>
            </a:extLst>
          </p:cNvPr>
          <p:cNvSpPr/>
          <p:nvPr/>
        </p:nvSpPr>
        <p:spPr>
          <a:xfrm>
            <a:off x="6893717" y="2707219"/>
            <a:ext cx="2321125" cy="2509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4025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BD0029E-40D7-4E6E-8876-376E48EEC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474"/>
          <a:stretch/>
        </p:blipFill>
        <p:spPr>
          <a:xfrm>
            <a:off x="141359" y="121444"/>
            <a:ext cx="5523628" cy="12989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0DF20C-7811-40E2-969E-CF66FA732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696"/>
          <a:stretch/>
        </p:blipFill>
        <p:spPr>
          <a:xfrm>
            <a:off x="141359" y="1739728"/>
            <a:ext cx="5523628" cy="1084609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06C2EC4-F12F-465E-9FB8-C1836D1995B0}"/>
              </a:ext>
            </a:extLst>
          </p:cNvPr>
          <p:cNvCxnSpPr/>
          <p:nvPr/>
        </p:nvCxnSpPr>
        <p:spPr>
          <a:xfrm>
            <a:off x="2128837" y="1421607"/>
            <a:ext cx="0" cy="325265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B082629A-4AFE-4C1F-9497-7CD5D5082526}"/>
              </a:ext>
            </a:extLst>
          </p:cNvPr>
          <p:cNvSpPr/>
          <p:nvPr/>
        </p:nvSpPr>
        <p:spPr>
          <a:xfrm>
            <a:off x="3600450" y="128588"/>
            <a:ext cx="3657600" cy="4236243"/>
          </a:xfrm>
          <a:custGeom>
            <a:avLst/>
            <a:gdLst>
              <a:gd name="connsiteX0" fmla="*/ 0 w 3657600"/>
              <a:gd name="connsiteY0" fmla="*/ 1964531 h 4236243"/>
              <a:gd name="connsiteX1" fmla="*/ 2371725 w 3657600"/>
              <a:gd name="connsiteY1" fmla="*/ 0 h 4236243"/>
              <a:gd name="connsiteX2" fmla="*/ 3657600 w 3657600"/>
              <a:gd name="connsiteY2" fmla="*/ 2421731 h 4236243"/>
              <a:gd name="connsiteX3" fmla="*/ 2371725 w 3657600"/>
              <a:gd name="connsiteY3" fmla="*/ 4236243 h 4236243"/>
              <a:gd name="connsiteX4" fmla="*/ 7144 w 3657600"/>
              <a:gd name="connsiteY4" fmla="*/ 2214562 h 4236243"/>
              <a:gd name="connsiteX5" fmla="*/ 0 w 3657600"/>
              <a:gd name="connsiteY5" fmla="*/ 1964531 h 423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4236243">
                <a:moveTo>
                  <a:pt x="0" y="1964531"/>
                </a:moveTo>
                <a:lnTo>
                  <a:pt x="2371725" y="0"/>
                </a:lnTo>
                <a:lnTo>
                  <a:pt x="3657600" y="2421731"/>
                </a:lnTo>
                <a:lnTo>
                  <a:pt x="2371725" y="4236243"/>
                </a:lnTo>
                <a:lnTo>
                  <a:pt x="7144" y="2214562"/>
                </a:lnTo>
                <a:lnTo>
                  <a:pt x="0" y="1964531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321B87-11C8-4EC3-834E-D0E13F260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400" y="121443"/>
            <a:ext cx="6078241" cy="424009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AC196E0-5C45-4400-87D7-DD9B53370C27}"/>
              </a:ext>
            </a:extLst>
          </p:cNvPr>
          <p:cNvSpPr/>
          <p:nvPr/>
        </p:nvSpPr>
        <p:spPr>
          <a:xfrm>
            <a:off x="6157913" y="975372"/>
            <a:ext cx="1066800" cy="220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0A995A-0227-4226-8EDB-48D5E05A4711}"/>
              </a:ext>
            </a:extLst>
          </p:cNvPr>
          <p:cNvSpPr/>
          <p:nvPr/>
        </p:nvSpPr>
        <p:spPr>
          <a:xfrm>
            <a:off x="11279981" y="850136"/>
            <a:ext cx="742084" cy="220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0295F7-C9FC-43BF-B72B-B07C67C0417C}"/>
              </a:ext>
            </a:extLst>
          </p:cNvPr>
          <p:cNvSpPr/>
          <p:nvPr/>
        </p:nvSpPr>
        <p:spPr>
          <a:xfrm>
            <a:off x="680564" y="2115991"/>
            <a:ext cx="2927031" cy="220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5353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52D9842-FAC5-4D88-A4D4-5A1851CC54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172"/>
          <a:stretch/>
        </p:blipFill>
        <p:spPr>
          <a:xfrm>
            <a:off x="3100530" y="0"/>
            <a:ext cx="5990939" cy="3429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3315FE0-B540-4B0A-9E3D-C392149BB5E9}"/>
              </a:ext>
            </a:extLst>
          </p:cNvPr>
          <p:cNvSpPr/>
          <p:nvPr/>
        </p:nvSpPr>
        <p:spPr>
          <a:xfrm>
            <a:off x="4307681" y="1271617"/>
            <a:ext cx="535782" cy="2071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4481CE-9AC6-423E-8FBF-987DAEFB85E0}"/>
              </a:ext>
            </a:extLst>
          </p:cNvPr>
          <p:cNvSpPr/>
          <p:nvPr/>
        </p:nvSpPr>
        <p:spPr>
          <a:xfrm>
            <a:off x="5731667" y="3038504"/>
            <a:ext cx="754857" cy="233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812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9E73B2-F73E-4A9A-A33B-9EF8DF6D8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098" y="0"/>
            <a:ext cx="4205804" cy="35218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118E1E6-D81B-43EC-9DC3-2F81E2C12369}"/>
              </a:ext>
            </a:extLst>
          </p:cNvPr>
          <p:cNvSpPr/>
          <p:nvPr/>
        </p:nvSpPr>
        <p:spPr>
          <a:xfrm>
            <a:off x="4586286" y="1450211"/>
            <a:ext cx="685801" cy="2071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0737C5-9D2F-4789-A761-9D44D850B83B}"/>
              </a:ext>
            </a:extLst>
          </p:cNvPr>
          <p:cNvSpPr/>
          <p:nvPr/>
        </p:nvSpPr>
        <p:spPr>
          <a:xfrm>
            <a:off x="6481761" y="3095655"/>
            <a:ext cx="740570" cy="226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68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2" y="65152"/>
            <a:ext cx="8219606" cy="36097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7457" y="95132"/>
            <a:ext cx="6648137" cy="33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504436" y="1408957"/>
            <a:ext cx="3662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본인 컴퓨터 이름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145280" y="95132"/>
            <a:ext cx="640080" cy="332088"/>
          </a:xfrm>
          <a:prstGeom prst="rect">
            <a:avLst/>
          </a:prstGeom>
          <a:solidFill>
            <a:schemeClr val="bg1"/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H="1" flipV="1">
            <a:off x="4785360" y="427221"/>
            <a:ext cx="3616960" cy="112725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97128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703725-92C6-4720-A081-11E156C34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72" y="78582"/>
            <a:ext cx="8081456" cy="32646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5849B6-A354-4D37-8BD7-8C88691BF463}"/>
              </a:ext>
            </a:extLst>
          </p:cNvPr>
          <p:cNvSpPr/>
          <p:nvPr/>
        </p:nvSpPr>
        <p:spPr>
          <a:xfrm>
            <a:off x="3807619" y="1285905"/>
            <a:ext cx="3729037" cy="2142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87103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3399E66-1883-4569-9A28-50697B734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4"/>
          <a:stretch/>
        </p:blipFill>
        <p:spPr>
          <a:xfrm>
            <a:off x="1828801" y="414337"/>
            <a:ext cx="8915399" cy="12287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D65CB4D-580D-4941-8306-70AA8D6A1031}"/>
              </a:ext>
            </a:extLst>
          </p:cNvPr>
          <p:cNvSpPr/>
          <p:nvPr/>
        </p:nvSpPr>
        <p:spPr>
          <a:xfrm>
            <a:off x="1928813" y="885825"/>
            <a:ext cx="1021556" cy="214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AA8F84-CA00-4165-96AC-1A63A671B6F2}"/>
              </a:ext>
            </a:extLst>
          </p:cNvPr>
          <p:cNvSpPr/>
          <p:nvPr/>
        </p:nvSpPr>
        <p:spPr>
          <a:xfrm>
            <a:off x="1843089" y="681068"/>
            <a:ext cx="685799" cy="226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CBF048-D6C4-4000-A478-B809F45F98F3}"/>
              </a:ext>
            </a:extLst>
          </p:cNvPr>
          <p:cNvSpPr/>
          <p:nvPr/>
        </p:nvSpPr>
        <p:spPr>
          <a:xfrm>
            <a:off x="9479757" y="454879"/>
            <a:ext cx="295274" cy="226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4339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687EC9-1246-4171-9A93-7777EF1C8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350043"/>
            <a:ext cx="3438525" cy="16859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81E9F1D-F99A-432C-85CB-0A2E46DD9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656" y="350043"/>
            <a:ext cx="6762750" cy="13620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E97CCB9-D49B-4EC1-BBBA-9F9F36F632A4}"/>
              </a:ext>
            </a:extLst>
          </p:cNvPr>
          <p:cNvSpPr/>
          <p:nvPr/>
        </p:nvSpPr>
        <p:spPr>
          <a:xfrm>
            <a:off x="1071564" y="731074"/>
            <a:ext cx="2593180" cy="226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89CDA10-04BE-4060-932C-9E44F99709DE}"/>
              </a:ext>
            </a:extLst>
          </p:cNvPr>
          <p:cNvSpPr/>
          <p:nvPr/>
        </p:nvSpPr>
        <p:spPr>
          <a:xfrm>
            <a:off x="5264944" y="371475"/>
            <a:ext cx="6786562" cy="1350169"/>
          </a:xfrm>
          <a:custGeom>
            <a:avLst/>
            <a:gdLst>
              <a:gd name="connsiteX0" fmla="*/ 921544 w 6786562"/>
              <a:gd name="connsiteY0" fmla="*/ 0 h 1350169"/>
              <a:gd name="connsiteX1" fmla="*/ 921544 w 6786562"/>
              <a:gd name="connsiteY1" fmla="*/ 228600 h 1350169"/>
              <a:gd name="connsiteX2" fmla="*/ 0 w 6786562"/>
              <a:gd name="connsiteY2" fmla="*/ 228600 h 1350169"/>
              <a:gd name="connsiteX3" fmla="*/ 0 w 6786562"/>
              <a:gd name="connsiteY3" fmla="*/ 1350169 h 1350169"/>
              <a:gd name="connsiteX4" fmla="*/ 6786562 w 6786562"/>
              <a:gd name="connsiteY4" fmla="*/ 1350169 h 1350169"/>
              <a:gd name="connsiteX5" fmla="*/ 6786562 w 6786562"/>
              <a:gd name="connsiteY5" fmla="*/ 235744 h 1350169"/>
              <a:gd name="connsiteX6" fmla="*/ 2321719 w 6786562"/>
              <a:gd name="connsiteY6" fmla="*/ 235744 h 1350169"/>
              <a:gd name="connsiteX7" fmla="*/ 2321719 w 6786562"/>
              <a:gd name="connsiteY7" fmla="*/ 0 h 1350169"/>
              <a:gd name="connsiteX8" fmla="*/ 921544 w 6786562"/>
              <a:gd name="connsiteY8" fmla="*/ 0 h 135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6562" h="1350169">
                <a:moveTo>
                  <a:pt x="921544" y="0"/>
                </a:moveTo>
                <a:lnTo>
                  <a:pt x="921544" y="228600"/>
                </a:lnTo>
                <a:lnTo>
                  <a:pt x="0" y="228600"/>
                </a:lnTo>
                <a:lnTo>
                  <a:pt x="0" y="1350169"/>
                </a:lnTo>
                <a:lnTo>
                  <a:pt x="6786562" y="1350169"/>
                </a:lnTo>
                <a:lnTo>
                  <a:pt x="6786562" y="235744"/>
                </a:lnTo>
                <a:lnTo>
                  <a:pt x="2321719" y="235744"/>
                </a:lnTo>
                <a:lnTo>
                  <a:pt x="2321719" y="0"/>
                </a:lnTo>
                <a:lnTo>
                  <a:pt x="921544" y="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93EE522A-0339-4B84-AA93-3711F1370050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3664744" y="844169"/>
            <a:ext cx="1585912" cy="186912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71417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592D0B-95BB-4E1F-B358-7CDD18E1F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000"/>
          <a:stretch/>
        </p:blipFill>
        <p:spPr>
          <a:xfrm>
            <a:off x="2814637" y="171451"/>
            <a:ext cx="6562725" cy="15359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6B349F-A4E7-4CD8-886E-F3F05AC26E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675"/>
          <a:stretch/>
        </p:blipFill>
        <p:spPr>
          <a:xfrm>
            <a:off x="2814637" y="2032622"/>
            <a:ext cx="6562725" cy="1064419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50401F1-4E51-4D38-B56C-59ED8738D716}"/>
              </a:ext>
            </a:extLst>
          </p:cNvPr>
          <p:cNvCxnSpPr/>
          <p:nvPr/>
        </p:nvCxnSpPr>
        <p:spPr>
          <a:xfrm>
            <a:off x="5150643" y="1707357"/>
            <a:ext cx="0" cy="325265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718068-99D4-4435-877D-1F64A5BD22F9}"/>
              </a:ext>
            </a:extLst>
          </p:cNvPr>
          <p:cNvSpPr/>
          <p:nvPr/>
        </p:nvSpPr>
        <p:spPr>
          <a:xfrm>
            <a:off x="3378993" y="2624167"/>
            <a:ext cx="5364937" cy="3252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84768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53EB66-B87D-411B-8B4B-759E17180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162" y="138112"/>
            <a:ext cx="3495675" cy="28670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7D90598-E56E-4417-A3B2-123CD387AEE7}"/>
              </a:ext>
            </a:extLst>
          </p:cNvPr>
          <p:cNvSpPr/>
          <p:nvPr/>
        </p:nvSpPr>
        <p:spPr>
          <a:xfrm>
            <a:off x="4757738" y="2628900"/>
            <a:ext cx="750093" cy="22145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11510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411" y="199449"/>
            <a:ext cx="4657725" cy="29622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718068-99D4-4435-877D-1F64A5BD22F9}"/>
              </a:ext>
            </a:extLst>
          </p:cNvPr>
          <p:cNvSpPr/>
          <p:nvPr/>
        </p:nvSpPr>
        <p:spPr>
          <a:xfrm>
            <a:off x="3616412" y="1247543"/>
            <a:ext cx="4814156" cy="1998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74502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732" y="178933"/>
            <a:ext cx="5943600" cy="44100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44273" y="2019719"/>
            <a:ext cx="1296238" cy="160774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44273" y="2353824"/>
            <a:ext cx="1969476" cy="18840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802131" y="4762339"/>
            <a:ext cx="707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변수 이름 </a:t>
            </a:r>
            <a:r>
              <a:rPr lang="en-US" altLang="ko-KR" sz="2400" b="1" dirty="0"/>
              <a:t>: GRADLE_USER_HOME</a:t>
            </a:r>
            <a:br>
              <a:rPr lang="en-US" altLang="ko-KR" sz="2400" b="1" dirty="0"/>
            </a:br>
            <a:r>
              <a:rPr lang="ko-KR" altLang="en-US" sz="2400" b="1" dirty="0"/>
              <a:t>변수 값 </a:t>
            </a:r>
            <a:r>
              <a:rPr lang="en-US" altLang="ko-KR" sz="2400" b="1" dirty="0"/>
              <a:t>: C:\eGovFrameDev-3.7.0-64bit\gradle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3547962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352" y="533661"/>
            <a:ext cx="4940629" cy="14961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09528" y="2170443"/>
            <a:ext cx="5314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%GRADLE_USER_HOME%\bin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227603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18CFF79-CD4D-4B3B-A40C-61F91C8FDBB0}"/>
              </a:ext>
            </a:extLst>
          </p:cNvPr>
          <p:cNvSpPr/>
          <p:nvPr/>
        </p:nvSpPr>
        <p:spPr>
          <a:xfrm>
            <a:off x="484908" y="1783079"/>
            <a:ext cx="9381191" cy="777240"/>
          </a:xfrm>
          <a:prstGeom prst="rect">
            <a:avLst/>
          </a:prstGeom>
          <a:solidFill>
            <a:srgbClr val="FFFF00">
              <a:alpha val="5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1D115A-EF50-409F-A55F-4F4BDF5C0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647" y="-751885"/>
            <a:ext cx="12192000" cy="684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929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B5CCB5A-FE8B-4704-BFB4-2225B343ADE6}"/>
              </a:ext>
            </a:extLst>
          </p:cNvPr>
          <p:cNvGrpSpPr/>
          <p:nvPr/>
        </p:nvGrpSpPr>
        <p:grpSpPr>
          <a:xfrm>
            <a:off x="-7315" y="-58828"/>
            <a:ext cx="12206241" cy="6916828"/>
            <a:chOff x="-7315" y="-58828"/>
            <a:chExt cx="12206241" cy="691682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8A9F359-A48D-4407-86F0-FA2CB606684D}"/>
                </a:ext>
              </a:extLst>
            </p:cNvPr>
            <p:cNvSpPr/>
            <p:nvPr/>
          </p:nvSpPr>
          <p:spPr>
            <a:xfrm>
              <a:off x="0" y="-53534"/>
              <a:ext cx="12192000" cy="6911534"/>
            </a:xfrm>
            <a:prstGeom prst="rect">
              <a:avLst/>
            </a:prstGeom>
            <a:solidFill>
              <a:srgbClr val="440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DAFE181-07B0-49BF-9CC7-D0B1552AF553}"/>
                </a:ext>
              </a:extLst>
            </p:cNvPr>
            <p:cNvGrpSpPr/>
            <p:nvPr/>
          </p:nvGrpSpPr>
          <p:grpSpPr>
            <a:xfrm>
              <a:off x="11194060" y="-58828"/>
              <a:ext cx="1004866" cy="793837"/>
              <a:chOff x="10241277" y="900332"/>
              <a:chExt cx="1127761" cy="905986"/>
            </a:xfrm>
          </p:grpSpPr>
          <p:sp>
            <p:nvSpPr>
              <p:cNvPr id="24" name="직각 삼각형 23">
                <a:extLst>
                  <a:ext uri="{FF2B5EF4-FFF2-40B4-BE49-F238E27FC236}">
                    <a16:creationId xmlns:a16="http://schemas.microsoft.com/office/drawing/2014/main" id="{68700A30-FFC8-48FF-92FE-043F7F7B7B4B}"/>
                  </a:ext>
                </a:extLst>
              </p:cNvPr>
              <p:cNvSpPr/>
              <p:nvPr/>
            </p:nvSpPr>
            <p:spPr>
              <a:xfrm rot="10800000">
                <a:off x="10241277" y="900334"/>
                <a:ext cx="975361" cy="900333"/>
              </a:xfrm>
              <a:prstGeom prst="rtTriangle">
                <a:avLst/>
              </a:prstGeom>
              <a:solidFill>
                <a:srgbClr val="CE6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각 삼각형 24">
                <a:extLst>
                  <a:ext uri="{FF2B5EF4-FFF2-40B4-BE49-F238E27FC236}">
                    <a16:creationId xmlns:a16="http://schemas.microsoft.com/office/drawing/2014/main" id="{F52D5B60-64D1-4DB8-95B7-62A38454A7FC}"/>
                  </a:ext>
                </a:extLst>
              </p:cNvPr>
              <p:cNvSpPr/>
              <p:nvPr/>
            </p:nvSpPr>
            <p:spPr>
              <a:xfrm rot="10800000">
                <a:off x="10386906" y="900332"/>
                <a:ext cx="975361" cy="900333"/>
              </a:xfrm>
              <a:prstGeom prst="rtTriangle">
                <a:avLst/>
              </a:prstGeom>
              <a:solidFill>
                <a:srgbClr val="A400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각 삼각형 25">
                <a:extLst>
                  <a:ext uri="{FF2B5EF4-FFF2-40B4-BE49-F238E27FC236}">
                    <a16:creationId xmlns:a16="http://schemas.microsoft.com/office/drawing/2014/main" id="{822AF6CD-7B88-4CFE-9CAD-991C54F5E4A7}"/>
                  </a:ext>
                </a:extLst>
              </p:cNvPr>
              <p:cNvSpPr/>
              <p:nvPr/>
            </p:nvSpPr>
            <p:spPr>
              <a:xfrm>
                <a:off x="11216638" y="1665641"/>
                <a:ext cx="152400" cy="140677"/>
              </a:xfrm>
              <a:prstGeom prst="rtTriangle">
                <a:avLst/>
              </a:prstGeom>
              <a:solidFill>
                <a:srgbClr val="CE6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2240D5A-EB47-4449-A692-7160F938BEAF}"/>
                </a:ext>
              </a:extLst>
            </p:cNvPr>
            <p:cNvGrpSpPr/>
            <p:nvPr/>
          </p:nvGrpSpPr>
          <p:grpSpPr>
            <a:xfrm rot="10800000">
              <a:off x="-7315" y="6064163"/>
              <a:ext cx="1004866" cy="793837"/>
              <a:chOff x="10241277" y="900332"/>
              <a:chExt cx="1127761" cy="905986"/>
            </a:xfrm>
          </p:grpSpPr>
          <p:sp>
            <p:nvSpPr>
              <p:cNvPr id="21" name="직각 삼각형 20">
                <a:extLst>
                  <a:ext uri="{FF2B5EF4-FFF2-40B4-BE49-F238E27FC236}">
                    <a16:creationId xmlns:a16="http://schemas.microsoft.com/office/drawing/2014/main" id="{71AD79F0-4DFF-4184-A57D-FD0279DEDAF0}"/>
                  </a:ext>
                </a:extLst>
              </p:cNvPr>
              <p:cNvSpPr/>
              <p:nvPr/>
            </p:nvSpPr>
            <p:spPr>
              <a:xfrm rot="10800000">
                <a:off x="10241277" y="900334"/>
                <a:ext cx="975361" cy="900333"/>
              </a:xfrm>
              <a:prstGeom prst="rtTriangle">
                <a:avLst/>
              </a:prstGeom>
              <a:solidFill>
                <a:srgbClr val="CE6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각 삼각형 21">
                <a:extLst>
                  <a:ext uri="{FF2B5EF4-FFF2-40B4-BE49-F238E27FC236}">
                    <a16:creationId xmlns:a16="http://schemas.microsoft.com/office/drawing/2014/main" id="{202E92FD-108A-4745-86AA-CDA193378E76}"/>
                  </a:ext>
                </a:extLst>
              </p:cNvPr>
              <p:cNvSpPr/>
              <p:nvPr/>
            </p:nvSpPr>
            <p:spPr>
              <a:xfrm rot="10800000">
                <a:off x="10386906" y="900332"/>
                <a:ext cx="975361" cy="900333"/>
              </a:xfrm>
              <a:prstGeom prst="rtTriangle">
                <a:avLst/>
              </a:prstGeom>
              <a:solidFill>
                <a:srgbClr val="A400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각 삼각형 22">
                <a:extLst>
                  <a:ext uri="{FF2B5EF4-FFF2-40B4-BE49-F238E27FC236}">
                    <a16:creationId xmlns:a16="http://schemas.microsoft.com/office/drawing/2014/main" id="{1DC85F04-93C6-4246-B21E-9270E1A6181D}"/>
                  </a:ext>
                </a:extLst>
              </p:cNvPr>
              <p:cNvSpPr/>
              <p:nvPr/>
            </p:nvSpPr>
            <p:spPr>
              <a:xfrm>
                <a:off x="11216638" y="1665641"/>
                <a:ext cx="152400" cy="140677"/>
              </a:xfrm>
              <a:prstGeom prst="rtTriangle">
                <a:avLst/>
              </a:prstGeom>
              <a:solidFill>
                <a:srgbClr val="CE6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92EFF51-9EA6-4384-8C99-0DE5ABFE1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302" y="-201168"/>
            <a:ext cx="6211874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8A75EBE-8D3F-4A68-9C0C-9B72F7346C0A}"/>
              </a:ext>
            </a:extLst>
          </p:cNvPr>
          <p:cNvGrpSpPr/>
          <p:nvPr/>
        </p:nvGrpSpPr>
        <p:grpSpPr>
          <a:xfrm>
            <a:off x="5911172" y="0"/>
            <a:ext cx="3933825" cy="2667000"/>
            <a:chOff x="-930172" y="-3130849"/>
            <a:chExt cx="3933825" cy="2667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30172" y="-3130849"/>
              <a:ext cx="3933825" cy="2667000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</p:pic>
        <p:sp>
          <p:nvSpPr>
            <p:cNvPr id="4" name="직사각형 3"/>
            <p:cNvSpPr/>
            <p:nvPr/>
          </p:nvSpPr>
          <p:spPr>
            <a:xfrm>
              <a:off x="-508911" y="-1015529"/>
              <a:ext cx="3512563" cy="25603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6509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458" y="377556"/>
            <a:ext cx="8986484" cy="190490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454045" y="357460"/>
            <a:ext cx="6348335" cy="33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14927" y="2428406"/>
            <a:ext cx="81621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repository </a:t>
            </a:r>
            <a:r>
              <a:rPr lang="ko-KR" altLang="en-US" sz="3600" b="1" dirty="0"/>
              <a:t>폴더를 </a:t>
            </a:r>
            <a:endParaRPr lang="en-US" altLang="ko-KR" sz="3600" b="1" dirty="0"/>
          </a:p>
          <a:p>
            <a:pPr algn="ctr"/>
            <a:r>
              <a:rPr lang="en-US" altLang="ko-KR" sz="3600" b="1" dirty="0"/>
              <a:t>eGovFrameDev-3.7.0-64bit</a:t>
            </a:r>
            <a:r>
              <a:rPr lang="ko-KR" altLang="en-US" sz="3600" b="1" dirty="0"/>
              <a:t> 하위에 하나 생성해 주세요</a:t>
            </a:r>
            <a:r>
              <a:rPr lang="en-US" altLang="ko-KR" sz="3600" b="1" dirty="0"/>
              <a:t>.</a:t>
            </a:r>
            <a:endParaRPr lang="ko-KR" altLang="en-US" sz="3600" b="1" dirty="0"/>
          </a:p>
        </p:txBody>
      </p:sp>
      <p:sp>
        <p:nvSpPr>
          <p:cNvPr id="6" name="직사각형 5"/>
          <p:cNvSpPr/>
          <p:nvPr/>
        </p:nvSpPr>
        <p:spPr>
          <a:xfrm>
            <a:off x="1527349" y="1205803"/>
            <a:ext cx="8551148" cy="1192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19461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ED395E-2949-4A0E-9CFC-240281BE9E90}"/>
              </a:ext>
            </a:extLst>
          </p:cNvPr>
          <p:cNvGrpSpPr/>
          <p:nvPr/>
        </p:nvGrpSpPr>
        <p:grpSpPr>
          <a:xfrm>
            <a:off x="-7315" y="-58828"/>
            <a:ext cx="12206241" cy="6916828"/>
            <a:chOff x="-7315" y="-58828"/>
            <a:chExt cx="12206241" cy="691682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298F810-9EA4-40EE-8E86-92E81A4DC4CA}"/>
                </a:ext>
              </a:extLst>
            </p:cNvPr>
            <p:cNvSpPr/>
            <p:nvPr/>
          </p:nvSpPr>
          <p:spPr>
            <a:xfrm>
              <a:off x="0" y="-53534"/>
              <a:ext cx="12192000" cy="6911534"/>
            </a:xfrm>
            <a:prstGeom prst="rect">
              <a:avLst/>
            </a:prstGeom>
            <a:solidFill>
              <a:srgbClr val="440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EAEA660-028C-41F6-AD82-AC599B01B275}"/>
                </a:ext>
              </a:extLst>
            </p:cNvPr>
            <p:cNvGrpSpPr/>
            <p:nvPr/>
          </p:nvGrpSpPr>
          <p:grpSpPr>
            <a:xfrm>
              <a:off x="11194060" y="-58828"/>
              <a:ext cx="1004866" cy="793837"/>
              <a:chOff x="10241277" y="900332"/>
              <a:chExt cx="1127761" cy="905986"/>
            </a:xfrm>
          </p:grpSpPr>
          <p:sp>
            <p:nvSpPr>
              <p:cNvPr id="24" name="직각 삼각형 23">
                <a:extLst>
                  <a:ext uri="{FF2B5EF4-FFF2-40B4-BE49-F238E27FC236}">
                    <a16:creationId xmlns:a16="http://schemas.microsoft.com/office/drawing/2014/main" id="{43047905-F127-4231-AC26-10DCF5722187}"/>
                  </a:ext>
                </a:extLst>
              </p:cNvPr>
              <p:cNvSpPr/>
              <p:nvPr/>
            </p:nvSpPr>
            <p:spPr>
              <a:xfrm rot="10800000">
                <a:off x="10241277" y="900334"/>
                <a:ext cx="975361" cy="900333"/>
              </a:xfrm>
              <a:prstGeom prst="rtTriangle">
                <a:avLst/>
              </a:prstGeom>
              <a:solidFill>
                <a:srgbClr val="CE6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각 삼각형 24">
                <a:extLst>
                  <a:ext uri="{FF2B5EF4-FFF2-40B4-BE49-F238E27FC236}">
                    <a16:creationId xmlns:a16="http://schemas.microsoft.com/office/drawing/2014/main" id="{791ECEC0-F24C-49E9-9E68-30B80C74EA32}"/>
                  </a:ext>
                </a:extLst>
              </p:cNvPr>
              <p:cNvSpPr/>
              <p:nvPr/>
            </p:nvSpPr>
            <p:spPr>
              <a:xfrm rot="10800000">
                <a:off x="10386906" y="900332"/>
                <a:ext cx="975361" cy="900333"/>
              </a:xfrm>
              <a:prstGeom prst="rtTriangle">
                <a:avLst/>
              </a:prstGeom>
              <a:solidFill>
                <a:srgbClr val="A400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각 삼각형 25">
                <a:extLst>
                  <a:ext uri="{FF2B5EF4-FFF2-40B4-BE49-F238E27FC236}">
                    <a16:creationId xmlns:a16="http://schemas.microsoft.com/office/drawing/2014/main" id="{7991B0D1-0CB6-4D3C-800D-132168AA54EB}"/>
                  </a:ext>
                </a:extLst>
              </p:cNvPr>
              <p:cNvSpPr/>
              <p:nvPr/>
            </p:nvSpPr>
            <p:spPr>
              <a:xfrm>
                <a:off x="11216638" y="1665641"/>
                <a:ext cx="152400" cy="140677"/>
              </a:xfrm>
              <a:prstGeom prst="rtTriangle">
                <a:avLst/>
              </a:prstGeom>
              <a:solidFill>
                <a:srgbClr val="CE6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A0B88B2-B73A-45EB-853D-AB5AFA60B15B}"/>
                </a:ext>
              </a:extLst>
            </p:cNvPr>
            <p:cNvGrpSpPr/>
            <p:nvPr/>
          </p:nvGrpSpPr>
          <p:grpSpPr>
            <a:xfrm rot="10800000">
              <a:off x="-7315" y="6064163"/>
              <a:ext cx="1004866" cy="793837"/>
              <a:chOff x="10241277" y="900332"/>
              <a:chExt cx="1127761" cy="905986"/>
            </a:xfrm>
          </p:grpSpPr>
          <p:sp>
            <p:nvSpPr>
              <p:cNvPr id="21" name="직각 삼각형 20">
                <a:extLst>
                  <a:ext uri="{FF2B5EF4-FFF2-40B4-BE49-F238E27FC236}">
                    <a16:creationId xmlns:a16="http://schemas.microsoft.com/office/drawing/2014/main" id="{8D33055E-FD0F-45E2-A8DA-F074D00FE6E7}"/>
                  </a:ext>
                </a:extLst>
              </p:cNvPr>
              <p:cNvSpPr/>
              <p:nvPr/>
            </p:nvSpPr>
            <p:spPr>
              <a:xfrm rot="10800000">
                <a:off x="10241277" y="900334"/>
                <a:ext cx="975361" cy="900333"/>
              </a:xfrm>
              <a:prstGeom prst="rtTriangle">
                <a:avLst/>
              </a:prstGeom>
              <a:solidFill>
                <a:srgbClr val="CE6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각 삼각형 21">
                <a:extLst>
                  <a:ext uri="{FF2B5EF4-FFF2-40B4-BE49-F238E27FC236}">
                    <a16:creationId xmlns:a16="http://schemas.microsoft.com/office/drawing/2014/main" id="{FAA14E00-135E-44A5-8F5D-0FADE1E65B80}"/>
                  </a:ext>
                </a:extLst>
              </p:cNvPr>
              <p:cNvSpPr/>
              <p:nvPr/>
            </p:nvSpPr>
            <p:spPr>
              <a:xfrm rot="10800000">
                <a:off x="10386906" y="900332"/>
                <a:ext cx="975361" cy="900333"/>
              </a:xfrm>
              <a:prstGeom prst="rtTriangle">
                <a:avLst/>
              </a:prstGeom>
              <a:solidFill>
                <a:srgbClr val="A400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각 삼각형 22">
                <a:extLst>
                  <a:ext uri="{FF2B5EF4-FFF2-40B4-BE49-F238E27FC236}">
                    <a16:creationId xmlns:a16="http://schemas.microsoft.com/office/drawing/2014/main" id="{8B32CFC1-F10B-4275-B467-901CB477AC4D}"/>
                  </a:ext>
                </a:extLst>
              </p:cNvPr>
              <p:cNvSpPr/>
              <p:nvPr/>
            </p:nvSpPr>
            <p:spPr>
              <a:xfrm>
                <a:off x="11216638" y="1665641"/>
                <a:ext cx="152400" cy="140677"/>
              </a:xfrm>
              <a:prstGeom prst="rtTriangle">
                <a:avLst/>
              </a:prstGeom>
              <a:solidFill>
                <a:srgbClr val="CE6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AF931C0-2BCD-4851-A10C-82EBB299C0AA}"/>
              </a:ext>
            </a:extLst>
          </p:cNvPr>
          <p:cNvGrpSpPr/>
          <p:nvPr/>
        </p:nvGrpSpPr>
        <p:grpSpPr>
          <a:xfrm>
            <a:off x="3008523" y="67744"/>
            <a:ext cx="5794369" cy="5556505"/>
            <a:chOff x="2608446" y="-6097"/>
            <a:chExt cx="7157937" cy="686409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446" y="-6097"/>
              <a:ext cx="7157937" cy="6864097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231581" y="2462383"/>
              <a:ext cx="1128664" cy="32894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216291" y="6387886"/>
              <a:ext cx="1128664" cy="32894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FA3F031-5E50-4EE5-92DB-1A4EE4478E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107" y="1997206"/>
            <a:ext cx="2150855" cy="906260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E01A594-CAB1-422C-9F1B-93B9F5DB100E}"/>
              </a:ext>
            </a:extLst>
          </p:cNvPr>
          <p:cNvCxnSpPr>
            <a:stCxn id="3" idx="2"/>
          </p:cNvCxnSpPr>
          <p:nvPr/>
        </p:nvCxnSpPr>
        <p:spPr>
          <a:xfrm>
            <a:off x="3969781" y="2332266"/>
            <a:ext cx="2403734" cy="29114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CA389C1-E790-4722-A242-B7413A8E664F}"/>
              </a:ext>
            </a:extLst>
          </p:cNvPr>
          <p:cNvCxnSpPr>
            <a:cxnSpLocks/>
            <a:stCxn id="4" idx="0"/>
            <a:endCxn id="13" idx="2"/>
          </p:cNvCxnSpPr>
          <p:nvPr/>
        </p:nvCxnSpPr>
        <p:spPr>
          <a:xfrm flipV="1">
            <a:off x="6385912" y="2903466"/>
            <a:ext cx="732623" cy="23402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10367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E4E1BF-A2CB-4236-BD35-3B39E24030CA}"/>
              </a:ext>
            </a:extLst>
          </p:cNvPr>
          <p:cNvGrpSpPr/>
          <p:nvPr/>
        </p:nvGrpSpPr>
        <p:grpSpPr>
          <a:xfrm>
            <a:off x="-7315" y="-58828"/>
            <a:ext cx="12206241" cy="6916828"/>
            <a:chOff x="-7315" y="-58828"/>
            <a:chExt cx="12206241" cy="691682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8490F6A-E49D-4CEB-96C7-80E8695CDB4D}"/>
                </a:ext>
              </a:extLst>
            </p:cNvPr>
            <p:cNvSpPr/>
            <p:nvPr/>
          </p:nvSpPr>
          <p:spPr>
            <a:xfrm>
              <a:off x="0" y="-53534"/>
              <a:ext cx="12192000" cy="6911534"/>
            </a:xfrm>
            <a:prstGeom prst="rect">
              <a:avLst/>
            </a:prstGeom>
            <a:solidFill>
              <a:srgbClr val="440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360EC51-6ADF-4BDA-85E6-97E6D6526C19}"/>
                </a:ext>
              </a:extLst>
            </p:cNvPr>
            <p:cNvGrpSpPr/>
            <p:nvPr/>
          </p:nvGrpSpPr>
          <p:grpSpPr>
            <a:xfrm>
              <a:off x="11194060" y="-58828"/>
              <a:ext cx="1004866" cy="793837"/>
              <a:chOff x="10241277" y="900332"/>
              <a:chExt cx="1127761" cy="905986"/>
            </a:xfrm>
          </p:grpSpPr>
          <p:sp>
            <p:nvSpPr>
              <p:cNvPr id="23" name="직각 삼각형 22">
                <a:extLst>
                  <a:ext uri="{FF2B5EF4-FFF2-40B4-BE49-F238E27FC236}">
                    <a16:creationId xmlns:a16="http://schemas.microsoft.com/office/drawing/2014/main" id="{9EA3BF16-98EF-459B-B197-B9EA05EC53EE}"/>
                  </a:ext>
                </a:extLst>
              </p:cNvPr>
              <p:cNvSpPr/>
              <p:nvPr/>
            </p:nvSpPr>
            <p:spPr>
              <a:xfrm rot="10800000">
                <a:off x="10241277" y="900334"/>
                <a:ext cx="975361" cy="900333"/>
              </a:xfrm>
              <a:prstGeom prst="rtTriangle">
                <a:avLst/>
              </a:prstGeom>
              <a:solidFill>
                <a:srgbClr val="CE6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각 삼각형 23">
                <a:extLst>
                  <a:ext uri="{FF2B5EF4-FFF2-40B4-BE49-F238E27FC236}">
                    <a16:creationId xmlns:a16="http://schemas.microsoft.com/office/drawing/2014/main" id="{49DC8B9C-5F66-4D82-86A9-E54929D8E771}"/>
                  </a:ext>
                </a:extLst>
              </p:cNvPr>
              <p:cNvSpPr/>
              <p:nvPr/>
            </p:nvSpPr>
            <p:spPr>
              <a:xfrm rot="10800000">
                <a:off x="10386906" y="900332"/>
                <a:ext cx="975361" cy="900333"/>
              </a:xfrm>
              <a:prstGeom prst="rtTriangle">
                <a:avLst/>
              </a:prstGeom>
              <a:solidFill>
                <a:srgbClr val="A400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각 삼각형 24">
                <a:extLst>
                  <a:ext uri="{FF2B5EF4-FFF2-40B4-BE49-F238E27FC236}">
                    <a16:creationId xmlns:a16="http://schemas.microsoft.com/office/drawing/2014/main" id="{E43311F7-E774-43F0-8399-D259EA45694A}"/>
                  </a:ext>
                </a:extLst>
              </p:cNvPr>
              <p:cNvSpPr/>
              <p:nvPr/>
            </p:nvSpPr>
            <p:spPr>
              <a:xfrm>
                <a:off x="11216638" y="1665641"/>
                <a:ext cx="152400" cy="140677"/>
              </a:xfrm>
              <a:prstGeom prst="rtTriangle">
                <a:avLst/>
              </a:prstGeom>
              <a:solidFill>
                <a:srgbClr val="CE6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0F78B66-D95F-4B5A-9BC0-6F8B2791E29A}"/>
                </a:ext>
              </a:extLst>
            </p:cNvPr>
            <p:cNvGrpSpPr/>
            <p:nvPr/>
          </p:nvGrpSpPr>
          <p:grpSpPr>
            <a:xfrm rot="10800000">
              <a:off x="-7315" y="6064163"/>
              <a:ext cx="1004866" cy="793837"/>
              <a:chOff x="10241277" y="900332"/>
              <a:chExt cx="1127761" cy="905986"/>
            </a:xfrm>
          </p:grpSpPr>
          <p:sp>
            <p:nvSpPr>
              <p:cNvPr id="20" name="직각 삼각형 19">
                <a:extLst>
                  <a:ext uri="{FF2B5EF4-FFF2-40B4-BE49-F238E27FC236}">
                    <a16:creationId xmlns:a16="http://schemas.microsoft.com/office/drawing/2014/main" id="{C7C5D753-9337-43A8-BD02-76AC2D5B2460}"/>
                  </a:ext>
                </a:extLst>
              </p:cNvPr>
              <p:cNvSpPr/>
              <p:nvPr/>
            </p:nvSpPr>
            <p:spPr>
              <a:xfrm rot="10800000">
                <a:off x="10241277" y="900334"/>
                <a:ext cx="975361" cy="900333"/>
              </a:xfrm>
              <a:prstGeom prst="rtTriangle">
                <a:avLst/>
              </a:prstGeom>
              <a:solidFill>
                <a:srgbClr val="CE6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각 삼각형 20">
                <a:extLst>
                  <a:ext uri="{FF2B5EF4-FFF2-40B4-BE49-F238E27FC236}">
                    <a16:creationId xmlns:a16="http://schemas.microsoft.com/office/drawing/2014/main" id="{7445F6DB-B69B-4A18-88B6-FCC41D7F072C}"/>
                  </a:ext>
                </a:extLst>
              </p:cNvPr>
              <p:cNvSpPr/>
              <p:nvPr/>
            </p:nvSpPr>
            <p:spPr>
              <a:xfrm rot="10800000">
                <a:off x="10386906" y="900332"/>
                <a:ext cx="975361" cy="900333"/>
              </a:xfrm>
              <a:prstGeom prst="rtTriangle">
                <a:avLst/>
              </a:prstGeom>
              <a:solidFill>
                <a:srgbClr val="A400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각 삼각형 21">
                <a:extLst>
                  <a:ext uri="{FF2B5EF4-FFF2-40B4-BE49-F238E27FC236}">
                    <a16:creationId xmlns:a16="http://schemas.microsoft.com/office/drawing/2014/main" id="{395E27DA-B8A8-4FB5-8684-B17131EB06BF}"/>
                  </a:ext>
                </a:extLst>
              </p:cNvPr>
              <p:cNvSpPr/>
              <p:nvPr/>
            </p:nvSpPr>
            <p:spPr>
              <a:xfrm>
                <a:off x="11216638" y="1665641"/>
                <a:ext cx="152400" cy="140677"/>
              </a:xfrm>
              <a:prstGeom prst="rtTriangle">
                <a:avLst/>
              </a:prstGeom>
              <a:solidFill>
                <a:srgbClr val="CE6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48" y="86744"/>
            <a:ext cx="7687065" cy="39518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302130" y="1175960"/>
            <a:ext cx="483933" cy="1884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492874" y="2307089"/>
            <a:ext cx="603126" cy="1826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442100" y="730057"/>
            <a:ext cx="551631" cy="1771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427708" y="3271972"/>
            <a:ext cx="623424" cy="2284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5958167" y="1594442"/>
            <a:ext cx="483933" cy="4624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03FC9E-AE4D-464A-9CEE-9156376F666C}"/>
              </a:ext>
            </a:extLst>
          </p:cNvPr>
          <p:cNvSpPr/>
          <p:nvPr/>
        </p:nvSpPr>
        <p:spPr>
          <a:xfrm>
            <a:off x="4828251" y="3761929"/>
            <a:ext cx="664623" cy="1826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5C7D6F-E1DF-4599-83B3-851FE4087FFF}"/>
              </a:ext>
            </a:extLst>
          </p:cNvPr>
          <p:cNvSpPr txBox="1"/>
          <p:nvPr/>
        </p:nvSpPr>
        <p:spPr>
          <a:xfrm>
            <a:off x="1965789" y="52962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9FE4B6-292E-4E4C-8035-0D0ABF8B5F5C}"/>
              </a:ext>
            </a:extLst>
          </p:cNvPr>
          <p:cNvSpPr txBox="1"/>
          <p:nvPr/>
        </p:nvSpPr>
        <p:spPr>
          <a:xfrm>
            <a:off x="5089220" y="166502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207B9F-B8FD-4F7A-875B-FB7874F2D8E8}"/>
              </a:ext>
            </a:extLst>
          </p:cNvPr>
          <p:cNvSpPr txBox="1"/>
          <p:nvPr/>
        </p:nvSpPr>
        <p:spPr>
          <a:xfrm>
            <a:off x="4428893" y="311295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5D4C65-66E5-4C1C-A920-4CB19C7F272B}"/>
              </a:ext>
            </a:extLst>
          </p:cNvPr>
          <p:cNvSpPr txBox="1"/>
          <p:nvPr/>
        </p:nvSpPr>
        <p:spPr>
          <a:xfrm>
            <a:off x="6965447" y="26092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3A4007-F48A-444A-9A79-B720D4820E3B}"/>
              </a:ext>
            </a:extLst>
          </p:cNvPr>
          <p:cNvSpPr txBox="1"/>
          <p:nvPr/>
        </p:nvSpPr>
        <p:spPr>
          <a:xfrm>
            <a:off x="7949101" y="261358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25279167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F9A0CB4-1126-475B-A443-78FD16D3D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66" y="110392"/>
            <a:ext cx="12207065" cy="674760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B2B7B6-F76D-4F9F-90A1-705843AB02A1}"/>
              </a:ext>
            </a:extLst>
          </p:cNvPr>
          <p:cNvSpPr/>
          <p:nvPr/>
        </p:nvSpPr>
        <p:spPr>
          <a:xfrm>
            <a:off x="1311822" y="2186619"/>
            <a:ext cx="839906" cy="271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E1B059-7143-4778-8AA4-0C73E8E1D2D0}"/>
              </a:ext>
            </a:extLst>
          </p:cNvPr>
          <p:cNvSpPr/>
          <p:nvPr/>
        </p:nvSpPr>
        <p:spPr>
          <a:xfrm>
            <a:off x="3814516" y="1317462"/>
            <a:ext cx="757484" cy="271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58107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B26F8C-B8A9-4D9D-93C7-E5900C1F1771}"/>
              </a:ext>
            </a:extLst>
          </p:cNvPr>
          <p:cNvGrpSpPr/>
          <p:nvPr/>
        </p:nvGrpSpPr>
        <p:grpSpPr>
          <a:xfrm>
            <a:off x="-7315" y="-58828"/>
            <a:ext cx="12206241" cy="6916828"/>
            <a:chOff x="-7315" y="-58828"/>
            <a:chExt cx="12206241" cy="691682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0144853-55D0-492D-B89C-DB50A2B6346C}"/>
                </a:ext>
              </a:extLst>
            </p:cNvPr>
            <p:cNvSpPr/>
            <p:nvPr/>
          </p:nvSpPr>
          <p:spPr>
            <a:xfrm>
              <a:off x="0" y="-53534"/>
              <a:ext cx="12192000" cy="6911534"/>
            </a:xfrm>
            <a:prstGeom prst="rect">
              <a:avLst/>
            </a:prstGeom>
            <a:solidFill>
              <a:srgbClr val="440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F69B292-A319-4236-94A8-C491FDBC32E4}"/>
                </a:ext>
              </a:extLst>
            </p:cNvPr>
            <p:cNvGrpSpPr/>
            <p:nvPr/>
          </p:nvGrpSpPr>
          <p:grpSpPr>
            <a:xfrm>
              <a:off x="11194060" y="-58828"/>
              <a:ext cx="1004866" cy="793837"/>
              <a:chOff x="10241277" y="900332"/>
              <a:chExt cx="1127761" cy="905986"/>
            </a:xfrm>
          </p:grpSpPr>
          <p:sp>
            <p:nvSpPr>
              <p:cNvPr id="21" name="직각 삼각형 20">
                <a:extLst>
                  <a:ext uri="{FF2B5EF4-FFF2-40B4-BE49-F238E27FC236}">
                    <a16:creationId xmlns:a16="http://schemas.microsoft.com/office/drawing/2014/main" id="{001D8B5B-2774-4ECD-BA04-90C8AD1702C7}"/>
                  </a:ext>
                </a:extLst>
              </p:cNvPr>
              <p:cNvSpPr/>
              <p:nvPr/>
            </p:nvSpPr>
            <p:spPr>
              <a:xfrm rot="10800000">
                <a:off x="10241277" y="900334"/>
                <a:ext cx="975361" cy="900333"/>
              </a:xfrm>
              <a:prstGeom prst="rtTriangle">
                <a:avLst/>
              </a:prstGeom>
              <a:solidFill>
                <a:srgbClr val="CE6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각 삼각형 21">
                <a:extLst>
                  <a:ext uri="{FF2B5EF4-FFF2-40B4-BE49-F238E27FC236}">
                    <a16:creationId xmlns:a16="http://schemas.microsoft.com/office/drawing/2014/main" id="{BD7BC6F9-8EFF-4CA0-A745-7CC3627C2CE2}"/>
                  </a:ext>
                </a:extLst>
              </p:cNvPr>
              <p:cNvSpPr/>
              <p:nvPr/>
            </p:nvSpPr>
            <p:spPr>
              <a:xfrm rot="10800000">
                <a:off x="10386906" y="900332"/>
                <a:ext cx="975361" cy="900333"/>
              </a:xfrm>
              <a:prstGeom prst="rtTriangle">
                <a:avLst/>
              </a:prstGeom>
              <a:solidFill>
                <a:srgbClr val="A400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각 삼각형 22">
                <a:extLst>
                  <a:ext uri="{FF2B5EF4-FFF2-40B4-BE49-F238E27FC236}">
                    <a16:creationId xmlns:a16="http://schemas.microsoft.com/office/drawing/2014/main" id="{B02F3E6B-94CB-4DB4-A06C-40237061D5B4}"/>
                  </a:ext>
                </a:extLst>
              </p:cNvPr>
              <p:cNvSpPr/>
              <p:nvPr/>
            </p:nvSpPr>
            <p:spPr>
              <a:xfrm>
                <a:off x="11216638" y="1665641"/>
                <a:ext cx="152400" cy="140677"/>
              </a:xfrm>
              <a:prstGeom prst="rtTriangle">
                <a:avLst/>
              </a:prstGeom>
              <a:solidFill>
                <a:srgbClr val="CE6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D91543F-DC71-47B5-8CCD-4929153FCE8A}"/>
                </a:ext>
              </a:extLst>
            </p:cNvPr>
            <p:cNvGrpSpPr/>
            <p:nvPr/>
          </p:nvGrpSpPr>
          <p:grpSpPr>
            <a:xfrm rot="10800000">
              <a:off x="-7315" y="6064163"/>
              <a:ext cx="1004866" cy="793837"/>
              <a:chOff x="10241277" y="900332"/>
              <a:chExt cx="1127761" cy="905986"/>
            </a:xfrm>
          </p:grpSpPr>
          <p:sp>
            <p:nvSpPr>
              <p:cNvPr id="18" name="직각 삼각형 17">
                <a:extLst>
                  <a:ext uri="{FF2B5EF4-FFF2-40B4-BE49-F238E27FC236}">
                    <a16:creationId xmlns:a16="http://schemas.microsoft.com/office/drawing/2014/main" id="{884B52C6-54F1-47EA-8658-9A961B6DC88C}"/>
                  </a:ext>
                </a:extLst>
              </p:cNvPr>
              <p:cNvSpPr/>
              <p:nvPr/>
            </p:nvSpPr>
            <p:spPr>
              <a:xfrm rot="10800000">
                <a:off x="10241277" y="900334"/>
                <a:ext cx="975361" cy="900333"/>
              </a:xfrm>
              <a:prstGeom prst="rtTriangle">
                <a:avLst/>
              </a:prstGeom>
              <a:solidFill>
                <a:srgbClr val="CE6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각 삼각형 18">
                <a:extLst>
                  <a:ext uri="{FF2B5EF4-FFF2-40B4-BE49-F238E27FC236}">
                    <a16:creationId xmlns:a16="http://schemas.microsoft.com/office/drawing/2014/main" id="{6A860FCF-DBB5-4515-812A-F99ED51B95D1}"/>
                  </a:ext>
                </a:extLst>
              </p:cNvPr>
              <p:cNvSpPr/>
              <p:nvPr/>
            </p:nvSpPr>
            <p:spPr>
              <a:xfrm rot="10800000">
                <a:off x="10386906" y="900332"/>
                <a:ext cx="975361" cy="900333"/>
              </a:xfrm>
              <a:prstGeom prst="rtTriangle">
                <a:avLst/>
              </a:prstGeom>
              <a:solidFill>
                <a:srgbClr val="A400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각 삼각형 19">
                <a:extLst>
                  <a:ext uri="{FF2B5EF4-FFF2-40B4-BE49-F238E27FC236}">
                    <a16:creationId xmlns:a16="http://schemas.microsoft.com/office/drawing/2014/main" id="{8495DD12-B8C5-4C72-AFB4-62FC98C1779A}"/>
                  </a:ext>
                </a:extLst>
              </p:cNvPr>
              <p:cNvSpPr/>
              <p:nvPr/>
            </p:nvSpPr>
            <p:spPr>
              <a:xfrm>
                <a:off x="11216638" y="1665641"/>
                <a:ext cx="152400" cy="140677"/>
              </a:xfrm>
              <a:prstGeom prst="rtTriangle">
                <a:avLst/>
              </a:prstGeom>
              <a:solidFill>
                <a:srgbClr val="CE6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7416666-FE9E-45FB-9B86-F4FEF0063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433" y="-507116"/>
            <a:ext cx="6683735" cy="73651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0" t="92620" r="484" b="2465"/>
          <a:stretch/>
        </p:blipFill>
        <p:spPr>
          <a:xfrm>
            <a:off x="5058462" y="2124007"/>
            <a:ext cx="5284584" cy="28611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2729831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6512E34B-3928-4719-8923-B63DD2DF9793}"/>
              </a:ext>
            </a:extLst>
          </p:cNvPr>
          <p:cNvGrpSpPr/>
          <p:nvPr/>
        </p:nvGrpSpPr>
        <p:grpSpPr>
          <a:xfrm>
            <a:off x="-7315" y="-58828"/>
            <a:ext cx="12206241" cy="6916828"/>
            <a:chOff x="-7315" y="-58828"/>
            <a:chExt cx="12206241" cy="691682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1480EE2-B19A-4D8D-940E-73B738356334}"/>
                </a:ext>
              </a:extLst>
            </p:cNvPr>
            <p:cNvSpPr/>
            <p:nvPr/>
          </p:nvSpPr>
          <p:spPr>
            <a:xfrm>
              <a:off x="0" y="-53534"/>
              <a:ext cx="12192000" cy="6911534"/>
            </a:xfrm>
            <a:prstGeom prst="rect">
              <a:avLst/>
            </a:prstGeom>
            <a:solidFill>
              <a:srgbClr val="440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CB55EB0-3555-4300-A209-D2D0CA33C9CA}"/>
                </a:ext>
              </a:extLst>
            </p:cNvPr>
            <p:cNvGrpSpPr/>
            <p:nvPr/>
          </p:nvGrpSpPr>
          <p:grpSpPr>
            <a:xfrm>
              <a:off x="11194060" y="-58828"/>
              <a:ext cx="1004866" cy="793837"/>
              <a:chOff x="10241277" y="900332"/>
              <a:chExt cx="1127761" cy="905986"/>
            </a:xfrm>
          </p:grpSpPr>
          <p:sp>
            <p:nvSpPr>
              <p:cNvPr id="24" name="직각 삼각형 23">
                <a:extLst>
                  <a:ext uri="{FF2B5EF4-FFF2-40B4-BE49-F238E27FC236}">
                    <a16:creationId xmlns:a16="http://schemas.microsoft.com/office/drawing/2014/main" id="{154F8878-86E2-48FB-8FAD-D02158EF5E67}"/>
                  </a:ext>
                </a:extLst>
              </p:cNvPr>
              <p:cNvSpPr/>
              <p:nvPr/>
            </p:nvSpPr>
            <p:spPr>
              <a:xfrm rot="10800000">
                <a:off x="10241277" y="900334"/>
                <a:ext cx="975361" cy="900333"/>
              </a:xfrm>
              <a:prstGeom prst="rtTriangle">
                <a:avLst/>
              </a:prstGeom>
              <a:solidFill>
                <a:srgbClr val="CE6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각 삼각형 24">
                <a:extLst>
                  <a:ext uri="{FF2B5EF4-FFF2-40B4-BE49-F238E27FC236}">
                    <a16:creationId xmlns:a16="http://schemas.microsoft.com/office/drawing/2014/main" id="{C0B19D50-57ED-44D8-85ED-87C7E551DAB8}"/>
                  </a:ext>
                </a:extLst>
              </p:cNvPr>
              <p:cNvSpPr/>
              <p:nvPr/>
            </p:nvSpPr>
            <p:spPr>
              <a:xfrm rot="10800000">
                <a:off x="10386906" y="900332"/>
                <a:ext cx="975361" cy="900333"/>
              </a:xfrm>
              <a:prstGeom prst="rtTriangle">
                <a:avLst/>
              </a:prstGeom>
              <a:solidFill>
                <a:srgbClr val="A400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각 삼각형 25">
                <a:extLst>
                  <a:ext uri="{FF2B5EF4-FFF2-40B4-BE49-F238E27FC236}">
                    <a16:creationId xmlns:a16="http://schemas.microsoft.com/office/drawing/2014/main" id="{08FB346B-A67A-4CC4-9D0C-4F4AA133EA26}"/>
                  </a:ext>
                </a:extLst>
              </p:cNvPr>
              <p:cNvSpPr/>
              <p:nvPr/>
            </p:nvSpPr>
            <p:spPr>
              <a:xfrm>
                <a:off x="11216638" y="1665641"/>
                <a:ext cx="152400" cy="140677"/>
              </a:xfrm>
              <a:prstGeom prst="rtTriangle">
                <a:avLst/>
              </a:prstGeom>
              <a:solidFill>
                <a:srgbClr val="CE6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E62DAA2-BB64-481B-BBB2-F2D0DC4B6FAA}"/>
                </a:ext>
              </a:extLst>
            </p:cNvPr>
            <p:cNvGrpSpPr/>
            <p:nvPr/>
          </p:nvGrpSpPr>
          <p:grpSpPr>
            <a:xfrm rot="10800000">
              <a:off x="-7315" y="6064163"/>
              <a:ext cx="1004866" cy="793837"/>
              <a:chOff x="10241277" y="900332"/>
              <a:chExt cx="1127761" cy="905986"/>
            </a:xfrm>
          </p:grpSpPr>
          <p:sp>
            <p:nvSpPr>
              <p:cNvPr id="21" name="직각 삼각형 20">
                <a:extLst>
                  <a:ext uri="{FF2B5EF4-FFF2-40B4-BE49-F238E27FC236}">
                    <a16:creationId xmlns:a16="http://schemas.microsoft.com/office/drawing/2014/main" id="{7D44C65A-2D1E-41DB-B509-C5CD053BFEB8}"/>
                  </a:ext>
                </a:extLst>
              </p:cNvPr>
              <p:cNvSpPr/>
              <p:nvPr/>
            </p:nvSpPr>
            <p:spPr>
              <a:xfrm rot="10800000">
                <a:off x="10241277" y="900334"/>
                <a:ext cx="975361" cy="900333"/>
              </a:xfrm>
              <a:prstGeom prst="rtTriangle">
                <a:avLst/>
              </a:prstGeom>
              <a:solidFill>
                <a:srgbClr val="CE6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각 삼각형 21">
                <a:extLst>
                  <a:ext uri="{FF2B5EF4-FFF2-40B4-BE49-F238E27FC236}">
                    <a16:creationId xmlns:a16="http://schemas.microsoft.com/office/drawing/2014/main" id="{1204E061-98D4-49C1-86F7-FE1D14A1A464}"/>
                  </a:ext>
                </a:extLst>
              </p:cNvPr>
              <p:cNvSpPr/>
              <p:nvPr/>
            </p:nvSpPr>
            <p:spPr>
              <a:xfrm rot="10800000">
                <a:off x="10386906" y="900332"/>
                <a:ext cx="975361" cy="900333"/>
              </a:xfrm>
              <a:prstGeom prst="rtTriangle">
                <a:avLst/>
              </a:prstGeom>
              <a:solidFill>
                <a:srgbClr val="A400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각 삼각형 22">
                <a:extLst>
                  <a:ext uri="{FF2B5EF4-FFF2-40B4-BE49-F238E27FC236}">
                    <a16:creationId xmlns:a16="http://schemas.microsoft.com/office/drawing/2014/main" id="{C006A4C4-60BA-4DCF-A897-6231F1DC0FAD}"/>
                  </a:ext>
                </a:extLst>
              </p:cNvPr>
              <p:cNvSpPr/>
              <p:nvPr/>
            </p:nvSpPr>
            <p:spPr>
              <a:xfrm>
                <a:off x="11216638" y="1665641"/>
                <a:ext cx="152400" cy="140677"/>
              </a:xfrm>
              <a:prstGeom prst="rtTriangle">
                <a:avLst/>
              </a:prstGeom>
              <a:solidFill>
                <a:srgbClr val="CE6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596" y="3809"/>
            <a:ext cx="5188017" cy="684614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012670" y="1986683"/>
            <a:ext cx="2139317" cy="2229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636292" y="6447040"/>
            <a:ext cx="966640" cy="2697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E7C8D5-58A6-4F30-890A-10F71E522C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858" y="2570071"/>
            <a:ext cx="2232901" cy="94082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5CFBFF-2250-4221-BFD8-CE72FFFE491B}"/>
              </a:ext>
            </a:extLst>
          </p:cNvPr>
          <p:cNvCxnSpPr/>
          <p:nvPr/>
        </p:nvCxnSpPr>
        <p:spPr>
          <a:xfrm>
            <a:off x="5321808" y="2233061"/>
            <a:ext cx="797804" cy="41163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D7F5143-5967-41AC-A731-8C92A676B3E2}"/>
              </a:ext>
            </a:extLst>
          </p:cNvPr>
          <p:cNvCxnSpPr/>
          <p:nvPr/>
        </p:nvCxnSpPr>
        <p:spPr>
          <a:xfrm flipV="1">
            <a:off x="6263640" y="3630168"/>
            <a:ext cx="1874520" cy="28088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29530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37412201-2D09-481A-84E3-9741B1C8E4E5}"/>
              </a:ext>
            </a:extLst>
          </p:cNvPr>
          <p:cNvGrpSpPr/>
          <p:nvPr/>
        </p:nvGrpSpPr>
        <p:grpSpPr>
          <a:xfrm>
            <a:off x="-7315" y="-58828"/>
            <a:ext cx="12206241" cy="6916828"/>
            <a:chOff x="-7315" y="-58828"/>
            <a:chExt cx="12206241" cy="691682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04C41F1-1647-443A-890D-8395B69BC613}"/>
                </a:ext>
              </a:extLst>
            </p:cNvPr>
            <p:cNvSpPr/>
            <p:nvPr/>
          </p:nvSpPr>
          <p:spPr>
            <a:xfrm>
              <a:off x="0" y="-53534"/>
              <a:ext cx="12192000" cy="6911534"/>
            </a:xfrm>
            <a:prstGeom prst="rect">
              <a:avLst/>
            </a:prstGeom>
            <a:solidFill>
              <a:srgbClr val="440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ADCF776-6599-44C9-A62F-84A3DCC11A8B}"/>
                </a:ext>
              </a:extLst>
            </p:cNvPr>
            <p:cNvGrpSpPr/>
            <p:nvPr/>
          </p:nvGrpSpPr>
          <p:grpSpPr>
            <a:xfrm>
              <a:off x="11194060" y="-58828"/>
              <a:ext cx="1004866" cy="793837"/>
              <a:chOff x="10241277" y="900332"/>
              <a:chExt cx="1127761" cy="905986"/>
            </a:xfrm>
          </p:grpSpPr>
          <p:sp>
            <p:nvSpPr>
              <p:cNvPr id="44" name="직각 삼각형 43">
                <a:extLst>
                  <a:ext uri="{FF2B5EF4-FFF2-40B4-BE49-F238E27FC236}">
                    <a16:creationId xmlns:a16="http://schemas.microsoft.com/office/drawing/2014/main" id="{7BCFD650-34DD-4902-80BE-54F05B69D1B3}"/>
                  </a:ext>
                </a:extLst>
              </p:cNvPr>
              <p:cNvSpPr/>
              <p:nvPr/>
            </p:nvSpPr>
            <p:spPr>
              <a:xfrm rot="10800000">
                <a:off x="10241277" y="900334"/>
                <a:ext cx="975361" cy="900333"/>
              </a:xfrm>
              <a:prstGeom prst="rtTriangle">
                <a:avLst/>
              </a:prstGeom>
              <a:solidFill>
                <a:srgbClr val="CE6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각 삼각형 44">
                <a:extLst>
                  <a:ext uri="{FF2B5EF4-FFF2-40B4-BE49-F238E27FC236}">
                    <a16:creationId xmlns:a16="http://schemas.microsoft.com/office/drawing/2014/main" id="{E1B366CB-936B-48F6-92C8-F5C34D5C57E2}"/>
                  </a:ext>
                </a:extLst>
              </p:cNvPr>
              <p:cNvSpPr/>
              <p:nvPr/>
            </p:nvSpPr>
            <p:spPr>
              <a:xfrm rot="10800000">
                <a:off x="10386906" y="900332"/>
                <a:ext cx="975361" cy="900333"/>
              </a:xfrm>
              <a:prstGeom prst="rtTriangle">
                <a:avLst/>
              </a:prstGeom>
              <a:solidFill>
                <a:srgbClr val="A400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각 삼각형 45">
                <a:extLst>
                  <a:ext uri="{FF2B5EF4-FFF2-40B4-BE49-F238E27FC236}">
                    <a16:creationId xmlns:a16="http://schemas.microsoft.com/office/drawing/2014/main" id="{2869A54C-7E4A-411D-BDE5-7028518C2DCC}"/>
                  </a:ext>
                </a:extLst>
              </p:cNvPr>
              <p:cNvSpPr/>
              <p:nvPr/>
            </p:nvSpPr>
            <p:spPr>
              <a:xfrm>
                <a:off x="11216638" y="1665641"/>
                <a:ext cx="152400" cy="140677"/>
              </a:xfrm>
              <a:prstGeom prst="rtTriangle">
                <a:avLst/>
              </a:prstGeom>
              <a:solidFill>
                <a:srgbClr val="CE6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F00A649-43BA-4203-9F72-8F936C1A588A}"/>
                </a:ext>
              </a:extLst>
            </p:cNvPr>
            <p:cNvGrpSpPr/>
            <p:nvPr/>
          </p:nvGrpSpPr>
          <p:grpSpPr>
            <a:xfrm rot="10800000">
              <a:off x="-7315" y="6064163"/>
              <a:ext cx="1004866" cy="793837"/>
              <a:chOff x="10241277" y="900332"/>
              <a:chExt cx="1127761" cy="905986"/>
            </a:xfrm>
          </p:grpSpPr>
          <p:sp>
            <p:nvSpPr>
              <p:cNvPr id="40" name="직각 삼각형 39">
                <a:extLst>
                  <a:ext uri="{FF2B5EF4-FFF2-40B4-BE49-F238E27FC236}">
                    <a16:creationId xmlns:a16="http://schemas.microsoft.com/office/drawing/2014/main" id="{D426861B-5613-44A2-99F8-933A159CDC54}"/>
                  </a:ext>
                </a:extLst>
              </p:cNvPr>
              <p:cNvSpPr/>
              <p:nvPr/>
            </p:nvSpPr>
            <p:spPr>
              <a:xfrm rot="10800000">
                <a:off x="10241277" y="900334"/>
                <a:ext cx="975361" cy="900333"/>
              </a:xfrm>
              <a:prstGeom prst="rtTriangle">
                <a:avLst/>
              </a:prstGeom>
              <a:solidFill>
                <a:srgbClr val="CE6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각 삼각형 41">
                <a:extLst>
                  <a:ext uri="{FF2B5EF4-FFF2-40B4-BE49-F238E27FC236}">
                    <a16:creationId xmlns:a16="http://schemas.microsoft.com/office/drawing/2014/main" id="{6CD2B8E7-F327-450F-9BF8-07711A935639}"/>
                  </a:ext>
                </a:extLst>
              </p:cNvPr>
              <p:cNvSpPr/>
              <p:nvPr/>
            </p:nvSpPr>
            <p:spPr>
              <a:xfrm rot="10800000">
                <a:off x="10386906" y="900332"/>
                <a:ext cx="975361" cy="900333"/>
              </a:xfrm>
              <a:prstGeom prst="rtTriangle">
                <a:avLst/>
              </a:prstGeom>
              <a:solidFill>
                <a:srgbClr val="A400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각 삼각형 42">
                <a:extLst>
                  <a:ext uri="{FF2B5EF4-FFF2-40B4-BE49-F238E27FC236}">
                    <a16:creationId xmlns:a16="http://schemas.microsoft.com/office/drawing/2014/main" id="{C5B47A0F-C934-4429-A6BB-47DE6573744D}"/>
                  </a:ext>
                </a:extLst>
              </p:cNvPr>
              <p:cNvSpPr/>
              <p:nvPr/>
            </p:nvSpPr>
            <p:spPr>
              <a:xfrm>
                <a:off x="11216638" y="1665641"/>
                <a:ext cx="152400" cy="140677"/>
              </a:xfrm>
              <a:prstGeom prst="rtTriangle">
                <a:avLst/>
              </a:prstGeom>
              <a:solidFill>
                <a:srgbClr val="CE6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7119439" y="3370684"/>
            <a:ext cx="734776" cy="2697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20ACE-A11B-40B9-BBE1-28604B0C6DFA}"/>
              </a:ext>
            </a:extLst>
          </p:cNvPr>
          <p:cNvSpPr txBox="1"/>
          <p:nvPr/>
        </p:nvSpPr>
        <p:spPr>
          <a:xfrm>
            <a:off x="6454897" y="278266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②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92BF96E-46FA-41F1-88DF-2A1CBC6434FC}"/>
              </a:ext>
            </a:extLst>
          </p:cNvPr>
          <p:cNvGrpSpPr/>
          <p:nvPr/>
        </p:nvGrpSpPr>
        <p:grpSpPr>
          <a:xfrm>
            <a:off x="1624923" y="326515"/>
            <a:ext cx="9097587" cy="5230368"/>
            <a:chOff x="-14821" y="0"/>
            <a:chExt cx="9097587" cy="523036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F76F39-4A26-4E66-9184-389E9E4C1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821" y="0"/>
              <a:ext cx="3944569" cy="523036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1227D78-57AC-47EA-A2AE-F23A89B8E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6717" y="0"/>
              <a:ext cx="4686049" cy="440065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1F193FD-1F47-4ACD-90BF-DDCB0F270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152" y="3197849"/>
              <a:ext cx="2389632" cy="1006867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49F896-7308-4C8C-9BD9-FFBDCB6F9D28}"/>
                </a:ext>
              </a:extLst>
            </p:cNvPr>
            <p:cNvSpPr txBox="1"/>
            <p:nvPr/>
          </p:nvSpPr>
          <p:spPr>
            <a:xfrm>
              <a:off x="2484042" y="588404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3118869" y="856706"/>
              <a:ext cx="733827" cy="2207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422392" y="3264408"/>
              <a:ext cx="582475" cy="24117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0096D8-F8A4-4B1A-9D44-8A7A382C2259}"/>
                </a:ext>
              </a:extLst>
            </p:cNvPr>
            <p:cNvSpPr txBox="1"/>
            <p:nvPr/>
          </p:nvSpPr>
          <p:spPr>
            <a:xfrm>
              <a:off x="5900405" y="2664555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D43C54F-2002-47C8-9682-E7DE87C0BA72}"/>
                </a:ext>
              </a:extLst>
            </p:cNvPr>
            <p:cNvSpPr/>
            <p:nvPr/>
          </p:nvSpPr>
          <p:spPr>
            <a:xfrm>
              <a:off x="7287364" y="4075176"/>
              <a:ext cx="780311" cy="2590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E4A398-78EF-4F9B-9CA9-1F6812FD934B}"/>
                </a:ext>
              </a:extLst>
            </p:cNvPr>
            <p:cNvSpPr txBox="1"/>
            <p:nvPr/>
          </p:nvSpPr>
          <p:spPr>
            <a:xfrm>
              <a:off x="7538734" y="3428845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DF5E98-75DA-4BF6-A9AC-047A1835C15D}"/>
                </a:ext>
              </a:extLst>
            </p:cNvPr>
            <p:cNvSpPr txBox="1"/>
            <p:nvPr/>
          </p:nvSpPr>
          <p:spPr>
            <a:xfrm>
              <a:off x="3237111" y="2521113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rgbClr val="FF0000"/>
                  </a:solidFill>
                </a:rPr>
                <a:t>④</a:t>
              </a: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FC9DAFA3-697F-46A0-AC05-8322F8A2135A}"/>
                </a:ext>
              </a:extLst>
            </p:cNvPr>
            <p:cNvCxnSpPr>
              <a:stCxn id="3" idx="3"/>
            </p:cNvCxnSpPr>
            <p:nvPr/>
          </p:nvCxnSpPr>
          <p:spPr>
            <a:xfrm>
              <a:off x="3852696" y="967088"/>
              <a:ext cx="1478256" cy="229732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7A143A29-1B79-4B37-9317-0C6518C0FCB4}"/>
                </a:ext>
              </a:extLst>
            </p:cNvPr>
            <p:cNvCxnSpPr/>
            <p:nvPr/>
          </p:nvCxnSpPr>
          <p:spPr>
            <a:xfrm>
              <a:off x="6004867" y="3429000"/>
              <a:ext cx="1164694" cy="7757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4671CA4-EEE4-46B8-B9E1-FE535C81285F}"/>
                </a:ext>
              </a:extLst>
            </p:cNvPr>
            <p:cNvCxnSpPr>
              <a:stCxn id="18" idx="2"/>
              <a:endCxn id="13" idx="3"/>
            </p:cNvCxnSpPr>
            <p:nvPr/>
          </p:nvCxnSpPr>
          <p:spPr>
            <a:xfrm flipH="1" flipV="1">
              <a:off x="3747784" y="3701283"/>
              <a:ext cx="3929736" cy="6329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A0F1A084-9648-4EA6-B9AC-3C900829EDAA}"/>
                </a:ext>
              </a:extLst>
            </p:cNvPr>
            <p:cNvCxnSpPr/>
            <p:nvPr/>
          </p:nvCxnSpPr>
          <p:spPr>
            <a:xfrm flipV="1">
              <a:off x="2752344" y="4204716"/>
              <a:ext cx="0" cy="7056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01E75C9-1C8D-4DCE-9A7B-1C7B6ECFDCC4}"/>
                </a:ext>
              </a:extLst>
            </p:cNvPr>
            <p:cNvSpPr/>
            <p:nvPr/>
          </p:nvSpPr>
          <p:spPr>
            <a:xfrm>
              <a:off x="2375898" y="4899009"/>
              <a:ext cx="733827" cy="20334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9085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/>
          </p:nvPr>
        </p:nvGraphicFramePr>
        <p:xfrm>
          <a:off x="4242216" y="231629"/>
          <a:ext cx="3707568" cy="2475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" name="포장기 셸 개체" showAsIcon="1" r:id="rId4" imgW="578520" imgH="385200" progId="Package">
                  <p:embed/>
                </p:oleObj>
              </mc:Choice>
              <mc:Fallback>
                <p:oleObj name="포장기 셸 개체" showAsIcon="1" r:id="rId4" imgW="578520" imgH="385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42216" y="231629"/>
                        <a:ext cx="3707568" cy="2475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4809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029" y="329869"/>
            <a:ext cx="8944279" cy="133563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34125" y="349965"/>
            <a:ext cx="6468255" cy="33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945215" y="1911250"/>
            <a:ext cx="6301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settings.xml </a:t>
            </a:r>
            <a:r>
              <a:rPr lang="ko-KR" altLang="en-US" sz="3600" b="1" dirty="0"/>
              <a:t>파일을 이 위치에 넣어주세요</a:t>
            </a:r>
            <a:r>
              <a:rPr lang="en-US" altLang="ko-KR" sz="3600" b="1" dirty="0"/>
              <a:t>.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91563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04" y="293285"/>
            <a:ext cx="7451976" cy="283175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91990" y="2491991"/>
            <a:ext cx="7342489" cy="361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731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564" y="42674"/>
            <a:ext cx="7814872" cy="35197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455877" y="3104941"/>
            <a:ext cx="2469037" cy="361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718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0E12D9C-71A0-43D6-B844-47A246F6E878}"/>
              </a:ext>
            </a:extLst>
          </p:cNvPr>
          <p:cNvGrpSpPr/>
          <p:nvPr/>
        </p:nvGrpSpPr>
        <p:grpSpPr>
          <a:xfrm>
            <a:off x="-3623" y="-50151"/>
            <a:ext cx="12194529" cy="4007788"/>
            <a:chOff x="-3623" y="771381"/>
            <a:chExt cx="10677651" cy="350925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94D5D56-4C5E-494C-9F29-C276D2BFD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4119" y="794893"/>
              <a:ext cx="6199909" cy="348574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B07CD54-9B21-47AB-A611-A63EA786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3399" y="778525"/>
              <a:ext cx="6199909" cy="348574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69AE121-5B8B-48D9-931F-901CEB672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623" y="771381"/>
              <a:ext cx="6199909" cy="3485747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32A696-AEA0-46B7-98BC-E2C54B977B6B}"/>
              </a:ext>
            </a:extLst>
          </p:cNvPr>
          <p:cNvSpPr/>
          <p:nvPr/>
        </p:nvSpPr>
        <p:spPr>
          <a:xfrm>
            <a:off x="6449" y="3925491"/>
            <a:ext cx="12192797" cy="507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30ECF9-4904-4636-870D-B2A914D4B980}"/>
              </a:ext>
            </a:extLst>
          </p:cNvPr>
          <p:cNvSpPr/>
          <p:nvPr/>
        </p:nvSpPr>
        <p:spPr>
          <a:xfrm>
            <a:off x="0" y="3930785"/>
            <a:ext cx="12192000" cy="843268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A31A28-FDCB-4468-BFA1-B5C60880B022}"/>
              </a:ext>
            </a:extLst>
          </p:cNvPr>
          <p:cNvSpPr txBox="1"/>
          <p:nvPr/>
        </p:nvSpPr>
        <p:spPr>
          <a:xfrm>
            <a:off x="4228928" y="3988986"/>
            <a:ext cx="3483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spc="-270" dirty="0" err="1">
                <a:solidFill>
                  <a:schemeClr val="bg1"/>
                </a:solidFill>
                <a:latin typeface="+mj-lt"/>
              </a:rPr>
              <a:t>타일즈</a:t>
            </a:r>
            <a:r>
              <a:rPr lang="en-US" altLang="ko-KR" sz="4000" b="1" spc="-270" dirty="0">
                <a:solidFill>
                  <a:schemeClr val="bg1"/>
                </a:solidFill>
                <a:latin typeface="+mj-lt"/>
              </a:rPr>
              <a:t>(tiles)</a:t>
            </a:r>
            <a:r>
              <a:rPr lang="ko-KR" altLang="en-US" sz="4000" b="1" spc="-270" dirty="0">
                <a:solidFill>
                  <a:schemeClr val="bg1"/>
                </a:solidFill>
                <a:latin typeface="+mj-lt"/>
              </a:rPr>
              <a:t>란</a:t>
            </a:r>
            <a:r>
              <a:rPr lang="en-US" altLang="ko-KR" sz="4000" b="1" spc="-270" dirty="0">
                <a:solidFill>
                  <a:schemeClr val="bg1"/>
                </a:solidFill>
                <a:latin typeface="+mj-lt"/>
              </a:rPr>
              <a:t>?</a:t>
            </a:r>
            <a:endParaRPr lang="ko-KR" altLang="en-US" sz="4000" b="1" spc="-27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1233F35-7B4E-46B8-9459-85E065388AD6}"/>
              </a:ext>
            </a:extLst>
          </p:cNvPr>
          <p:cNvGrpSpPr/>
          <p:nvPr/>
        </p:nvGrpSpPr>
        <p:grpSpPr>
          <a:xfrm>
            <a:off x="11117861" y="3925491"/>
            <a:ext cx="1074139" cy="848562"/>
            <a:chOff x="10241277" y="900332"/>
            <a:chExt cx="1127761" cy="905986"/>
          </a:xfrm>
        </p:grpSpPr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id="{9AB0D9C1-9680-4470-AE97-A7369D658B1C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각 삼각형 21">
              <a:extLst>
                <a:ext uri="{FF2B5EF4-FFF2-40B4-BE49-F238E27FC236}">
                  <a16:creationId xmlns:a16="http://schemas.microsoft.com/office/drawing/2014/main" id="{23DB55B1-5538-4158-A44A-033370765261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48787BFB-B111-4D7B-B718-58B0251473A2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3621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6828"/>
            <a:ext cx="3962400" cy="596490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74900" y="5255288"/>
            <a:ext cx="1657979" cy="361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286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354" y="42004"/>
            <a:ext cx="8699292" cy="421067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39652" y="502170"/>
            <a:ext cx="6048532" cy="3750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586990" y="2166079"/>
            <a:ext cx="2848131" cy="2698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586990" y="3622624"/>
            <a:ext cx="2848131" cy="2698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3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354" y="42004"/>
            <a:ext cx="8699292" cy="421067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586990" y="2166079"/>
            <a:ext cx="2848131" cy="2698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586990" y="3622624"/>
            <a:ext cx="2848131" cy="2698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857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3" y="42004"/>
            <a:ext cx="8699292" cy="421067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807569" y="2100105"/>
            <a:ext cx="770865" cy="36174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55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643" y="408698"/>
            <a:ext cx="5775199" cy="8624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35740" y="428793"/>
            <a:ext cx="4176464" cy="214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735740" y="1014140"/>
            <a:ext cx="871105" cy="290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587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565" y="235613"/>
            <a:ext cx="4867275" cy="547887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47068" y="1643482"/>
            <a:ext cx="3908810" cy="285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547068" y="2874028"/>
            <a:ext cx="3230381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046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453" y="155227"/>
            <a:ext cx="4611093" cy="519049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05153" y="4401377"/>
            <a:ext cx="1096394" cy="3112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034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547" y="854441"/>
            <a:ext cx="8672906" cy="2375938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 flipH="1">
            <a:off x="7817370" y="1963711"/>
            <a:ext cx="517161" cy="7045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6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780" y="337282"/>
            <a:ext cx="7488440" cy="90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0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276" y="139468"/>
            <a:ext cx="6084225" cy="518553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698887" y="139468"/>
            <a:ext cx="4766872" cy="2727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698888" y="767737"/>
            <a:ext cx="6133614" cy="425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09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1153CB49-B090-4ED5-AE88-E9AFBEC024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4" y="264412"/>
            <a:ext cx="5628681" cy="31645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A5B0E2-7889-41D2-8524-DAA8A3111D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12" y="555075"/>
            <a:ext cx="2511900" cy="2481877"/>
          </a:xfrm>
          <a:prstGeom prst="rect">
            <a:avLst/>
          </a:prstGeom>
        </p:spPr>
      </p:pic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142B0E3D-ED3E-4C3D-96CD-E2AD80524C08}"/>
              </a:ext>
            </a:extLst>
          </p:cNvPr>
          <p:cNvSpPr/>
          <p:nvPr/>
        </p:nvSpPr>
        <p:spPr>
          <a:xfrm>
            <a:off x="7036815" y="1361427"/>
            <a:ext cx="1131842" cy="970557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BABF0F-41DB-4BFE-8D26-9C66B830C362}"/>
              </a:ext>
            </a:extLst>
          </p:cNvPr>
          <p:cNvSpPr txBox="1"/>
          <p:nvPr/>
        </p:nvSpPr>
        <p:spPr>
          <a:xfrm>
            <a:off x="3186960" y="1480542"/>
            <a:ext cx="63350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>
                <a:solidFill>
                  <a:schemeClr val="bg1"/>
                </a:solidFill>
                <a:effectLst>
                  <a:glow rad="114300">
                    <a:schemeClr val="tx1">
                      <a:lumMod val="85000"/>
                      <a:lumOff val="15000"/>
                    </a:schemeClr>
                  </a:glow>
                </a:effectLst>
              </a:rPr>
              <a:t>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090A20-8430-4A49-A05C-690C9C98053E}"/>
              </a:ext>
            </a:extLst>
          </p:cNvPr>
          <p:cNvSpPr txBox="1"/>
          <p:nvPr/>
        </p:nvSpPr>
        <p:spPr>
          <a:xfrm>
            <a:off x="9369388" y="1480542"/>
            <a:ext cx="108234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>
                <a:solidFill>
                  <a:schemeClr val="bg1"/>
                </a:solidFill>
                <a:effectLst>
                  <a:glow rad="114300">
                    <a:schemeClr val="tx1">
                      <a:lumMod val="85000"/>
                      <a:lumOff val="15000"/>
                    </a:schemeClr>
                  </a:glow>
                </a:effectLst>
              </a:rPr>
              <a:t>타일</a:t>
            </a:r>
            <a:endParaRPr lang="ko-KR" altLang="en-US" sz="3500" b="1" dirty="0">
              <a:solidFill>
                <a:schemeClr val="bg1"/>
              </a:solidFill>
              <a:effectLst>
                <a:glow rad="114300">
                  <a:schemeClr val="tx1">
                    <a:lumMod val="85000"/>
                    <a:lumOff val="1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2881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602" y="147742"/>
            <a:ext cx="5767966" cy="284666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723441" y="340434"/>
            <a:ext cx="3172127" cy="2926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608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437" y="121642"/>
            <a:ext cx="119911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FF0000"/>
                </a:solidFill>
                <a:latin typeface="+mj-ea"/>
                <a:ea typeface="+mj-ea"/>
              </a:rPr>
              <a:t>주의</a:t>
            </a:r>
            <a:r>
              <a:rPr lang="en-US" altLang="ko-KR" sz="3600" b="1" dirty="0">
                <a:solidFill>
                  <a:srgbClr val="FF0000"/>
                </a:solidFill>
                <a:latin typeface="+mj-ea"/>
                <a:ea typeface="+mj-ea"/>
              </a:rPr>
              <a:t>!</a:t>
            </a:r>
          </a:p>
          <a:p>
            <a:pPr algn="ctr"/>
            <a:r>
              <a:rPr lang="en-US" altLang="ko-KR" sz="3600" b="1" dirty="0">
                <a:latin typeface="+mj-ea"/>
                <a:ea typeface="+mj-ea"/>
              </a:rPr>
              <a:t>workspace</a:t>
            </a:r>
            <a:r>
              <a:rPr lang="ko-KR" altLang="en-US" sz="3600" b="1" dirty="0">
                <a:latin typeface="+mj-ea"/>
                <a:ea typeface="+mj-ea"/>
              </a:rPr>
              <a:t>별로 해당 레파지토리의 경로를 </a:t>
            </a:r>
            <a:endParaRPr lang="en-US" altLang="ko-KR" sz="3600" b="1" dirty="0">
              <a:latin typeface="+mj-ea"/>
              <a:ea typeface="+mj-ea"/>
            </a:endParaRPr>
          </a:p>
          <a:p>
            <a:pPr algn="ctr"/>
            <a:r>
              <a:rPr lang="ko-KR" altLang="en-US" sz="3600" b="1" dirty="0">
                <a:latin typeface="+mj-ea"/>
                <a:ea typeface="+mj-ea"/>
              </a:rPr>
              <a:t>설정 해줘야 합니다</a:t>
            </a:r>
            <a:r>
              <a:rPr lang="en-US" altLang="ko-KR" sz="3600" b="1" dirty="0">
                <a:latin typeface="+mj-ea"/>
                <a:ea typeface="+mj-ea"/>
              </a:rPr>
              <a:t>.</a:t>
            </a:r>
          </a:p>
          <a:p>
            <a:pPr algn="ctr"/>
            <a:endParaRPr lang="en-US" altLang="ko-KR" sz="3600" b="1" dirty="0">
              <a:latin typeface="+mj-ea"/>
              <a:ea typeface="+mj-ea"/>
            </a:endParaRPr>
          </a:p>
          <a:p>
            <a:pPr algn="ctr"/>
            <a:r>
              <a:rPr lang="ko-KR" altLang="en-US" sz="3600" b="1" dirty="0">
                <a:latin typeface="+mj-ea"/>
                <a:ea typeface="+mj-ea"/>
              </a:rPr>
              <a:t>그렇지 않으면 어떤 </a:t>
            </a:r>
            <a:r>
              <a:rPr lang="en-US" altLang="ko-KR" sz="3600" b="1" dirty="0">
                <a:latin typeface="+mj-ea"/>
                <a:ea typeface="+mj-ea"/>
              </a:rPr>
              <a:t>workspace</a:t>
            </a:r>
            <a:r>
              <a:rPr lang="ko-KR" altLang="en-US" sz="3600" b="1" dirty="0">
                <a:latin typeface="+mj-ea"/>
                <a:ea typeface="+mj-ea"/>
              </a:rPr>
              <a:t>는 다시 </a:t>
            </a:r>
            <a:r>
              <a:rPr lang="en-US" altLang="ko-KR" sz="3600" b="1" dirty="0">
                <a:latin typeface="+mj-ea"/>
                <a:ea typeface="+mj-ea"/>
              </a:rPr>
              <a:t>.m2</a:t>
            </a:r>
            <a:r>
              <a:rPr lang="ko-KR" altLang="en-US" sz="3600" b="1" dirty="0">
                <a:latin typeface="+mj-ea"/>
                <a:ea typeface="+mj-ea"/>
              </a:rPr>
              <a:t>폴더 하위에 </a:t>
            </a:r>
            <a:r>
              <a:rPr lang="en-US" altLang="ko-KR" sz="3600" b="1" dirty="0">
                <a:latin typeface="+mj-ea"/>
                <a:ea typeface="+mj-ea"/>
              </a:rPr>
              <a:t>repository </a:t>
            </a:r>
            <a:r>
              <a:rPr lang="ko-KR" altLang="en-US" sz="3600" b="1" dirty="0">
                <a:latin typeface="+mj-ea"/>
                <a:ea typeface="+mj-ea"/>
              </a:rPr>
              <a:t>폴더에 자르파일들이 받아집니다</a:t>
            </a:r>
            <a:r>
              <a:rPr lang="en-US" altLang="ko-KR" sz="3600" b="1" dirty="0">
                <a:latin typeface="+mj-ea"/>
                <a:ea typeface="+mj-ea"/>
              </a:rPr>
              <a:t>.</a:t>
            </a:r>
            <a:endParaRPr lang="ko-KR" altLang="en-US" sz="3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95141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5B29CC-8505-446D-9A37-560CEF797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960" y="492849"/>
            <a:ext cx="4450080" cy="44500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670ACB-4DA7-4022-AE5D-6B57F3F41591}"/>
              </a:ext>
            </a:extLst>
          </p:cNvPr>
          <p:cNvSpPr txBox="1"/>
          <p:nvPr/>
        </p:nvSpPr>
        <p:spPr>
          <a:xfrm>
            <a:off x="4951353" y="122585"/>
            <a:ext cx="25270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b="1" spc="-200" dirty="0">
                <a:solidFill>
                  <a:srgbClr val="440062"/>
                </a:solidFill>
              </a:rPr>
              <a:t>JAR</a:t>
            </a:r>
            <a:r>
              <a:rPr lang="ko-KR" altLang="en-US" sz="6000" b="1" spc="-200" dirty="0">
                <a:solidFill>
                  <a:srgbClr val="440062"/>
                </a:solidFill>
              </a:rPr>
              <a:t>란</a:t>
            </a:r>
            <a:r>
              <a:rPr lang="en-US" altLang="ko-KR" sz="6000" b="1" spc="-200" dirty="0">
                <a:solidFill>
                  <a:srgbClr val="44006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54563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2091" t="45196" b="40469"/>
          <a:stretch/>
        </p:blipFill>
        <p:spPr>
          <a:xfrm>
            <a:off x="1545214" y="348342"/>
            <a:ext cx="9101571" cy="1349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7950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617"/>
            <a:ext cx="12201725" cy="164664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B4ABA1-397A-4B53-B3F6-9B108499F05C}"/>
              </a:ext>
            </a:extLst>
          </p:cNvPr>
          <p:cNvSpPr/>
          <p:nvPr/>
        </p:nvSpPr>
        <p:spPr>
          <a:xfrm>
            <a:off x="593951" y="523996"/>
            <a:ext cx="5274285" cy="672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B4ABA1-397A-4B53-B3F6-9B108499F05C}"/>
              </a:ext>
            </a:extLst>
          </p:cNvPr>
          <p:cNvSpPr/>
          <p:nvPr/>
        </p:nvSpPr>
        <p:spPr>
          <a:xfrm>
            <a:off x="6693301" y="523996"/>
            <a:ext cx="5324527" cy="863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88" y="2688947"/>
            <a:ext cx="7972425" cy="1133475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9" name="직선 화살표 연결선 8"/>
          <p:cNvCxnSpPr>
            <a:stCxn id="4" idx="2"/>
            <a:endCxn id="5" idx="0"/>
          </p:cNvCxnSpPr>
          <p:nvPr/>
        </p:nvCxnSpPr>
        <p:spPr>
          <a:xfrm flipH="1">
            <a:off x="5181601" y="1387884"/>
            <a:ext cx="4173964" cy="13010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545652" y="3296803"/>
            <a:ext cx="5759500" cy="256032"/>
          </a:xfrm>
          <a:prstGeom prst="rect">
            <a:avLst/>
          </a:prstGeom>
          <a:solidFill>
            <a:srgbClr val="FF0000">
              <a:alpha val="19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281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836" y="0"/>
            <a:ext cx="5721164" cy="354429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78186" cy="375864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C5E0EB2-5CD5-4AB6-9CC4-713C8D8AD257}"/>
              </a:ext>
            </a:extLst>
          </p:cNvPr>
          <p:cNvSpPr/>
          <p:nvPr/>
        </p:nvSpPr>
        <p:spPr>
          <a:xfrm>
            <a:off x="890215" y="406702"/>
            <a:ext cx="4690252" cy="22159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3DE222-F775-4635-8FF9-151D1D25D4EA}"/>
              </a:ext>
            </a:extLst>
          </p:cNvPr>
          <p:cNvSpPr txBox="1"/>
          <p:nvPr/>
        </p:nvSpPr>
        <p:spPr>
          <a:xfrm>
            <a:off x="2101813" y="3758643"/>
            <a:ext cx="376642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5400" b="1" spc="-200" dirty="0">
                <a:solidFill>
                  <a:srgbClr val="FF0000"/>
                </a:solidFill>
              </a:rPr>
              <a:t>First</a:t>
            </a:r>
            <a:r>
              <a:rPr lang="en-US" altLang="ko-KR" sz="5400" b="1" spc="-200" dirty="0">
                <a:solidFill>
                  <a:srgbClr val="440062"/>
                </a:solidFill>
              </a:rPr>
              <a:t> </a:t>
            </a:r>
            <a:r>
              <a:rPr lang="en-US" altLang="ko-KR" sz="5400" b="1" spc="-200" dirty="0" err="1">
                <a:solidFill>
                  <a:srgbClr val="440062"/>
                </a:solidFill>
              </a:rPr>
              <a:t>Ctrl+C</a:t>
            </a:r>
            <a:endParaRPr lang="en-US" altLang="ko-KR" sz="5400" b="1" spc="-200" dirty="0">
              <a:solidFill>
                <a:srgbClr val="440062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260B50-6D2A-49D7-B793-E6C88593900E}"/>
              </a:ext>
            </a:extLst>
          </p:cNvPr>
          <p:cNvSpPr/>
          <p:nvPr/>
        </p:nvSpPr>
        <p:spPr>
          <a:xfrm>
            <a:off x="7290953" y="970771"/>
            <a:ext cx="4316786" cy="19520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29AA4-FD6B-4C13-9C75-2AB98DA6A8C9}"/>
              </a:ext>
            </a:extLst>
          </p:cNvPr>
          <p:cNvSpPr txBox="1"/>
          <p:nvPr/>
        </p:nvSpPr>
        <p:spPr>
          <a:xfrm>
            <a:off x="8111690" y="3758643"/>
            <a:ext cx="4073552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ko-KR" sz="5400" b="1" spc="-200" dirty="0">
                <a:solidFill>
                  <a:srgbClr val="FF0000"/>
                </a:solidFill>
              </a:rPr>
              <a:t>s2_00</a:t>
            </a:r>
            <a:r>
              <a:rPr lang="en-US" altLang="ko-KR" sz="5400" b="1" spc="-200" dirty="0">
                <a:solidFill>
                  <a:srgbClr val="440062"/>
                </a:solidFill>
              </a:rPr>
              <a:t> </a:t>
            </a:r>
            <a:r>
              <a:rPr lang="en-US" altLang="ko-KR" sz="5400" b="1" spc="-200" dirty="0" err="1">
                <a:solidFill>
                  <a:srgbClr val="440062"/>
                </a:solidFill>
              </a:rPr>
              <a:t>Ctrl+V</a:t>
            </a:r>
            <a:endParaRPr lang="en-US" altLang="ko-KR" sz="5400" b="1" spc="-200" dirty="0">
              <a:solidFill>
                <a:srgbClr val="440062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5747657" y="1336431"/>
            <a:ext cx="1543296" cy="166802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592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BC3C778-8FD2-445E-82E3-389487F7061F}"/>
              </a:ext>
            </a:extLst>
          </p:cNvPr>
          <p:cNvSpPr txBox="1"/>
          <p:nvPr/>
        </p:nvSpPr>
        <p:spPr>
          <a:xfrm>
            <a:off x="4257502" y="7639"/>
            <a:ext cx="337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200" dirty="0">
                <a:solidFill>
                  <a:srgbClr val="002060"/>
                </a:solidFill>
              </a:rPr>
              <a:t>Maven Dependencies</a:t>
            </a:r>
            <a:endParaRPr lang="ko-KR" altLang="en-US" sz="2800" b="1" spc="-200" dirty="0">
              <a:solidFill>
                <a:srgbClr val="002060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F2D6037-C6F1-468B-87A3-4069A68F79CA}"/>
              </a:ext>
            </a:extLst>
          </p:cNvPr>
          <p:cNvSpPr/>
          <p:nvPr/>
        </p:nvSpPr>
        <p:spPr>
          <a:xfrm>
            <a:off x="5557838" y="3148585"/>
            <a:ext cx="1197607" cy="52322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16" y="492125"/>
            <a:ext cx="2600325" cy="5800725"/>
          </a:xfrm>
          <a:prstGeom prst="rect">
            <a:avLst/>
          </a:prstGeom>
          <a:ln w="47625"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859" y="2033692"/>
            <a:ext cx="4242738" cy="298043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405635" y="2461846"/>
            <a:ext cx="4126962" cy="1062064"/>
          </a:xfrm>
          <a:prstGeom prst="rect">
            <a:avLst/>
          </a:prstGeom>
          <a:solidFill>
            <a:srgbClr val="FFC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405635" y="3751486"/>
            <a:ext cx="4126962" cy="850659"/>
          </a:xfrm>
          <a:prstGeom prst="rect">
            <a:avLst/>
          </a:prstGeom>
          <a:solidFill>
            <a:srgbClr val="FFC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879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" y="189916"/>
            <a:ext cx="3876930" cy="41289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018" y="100482"/>
            <a:ext cx="5872982" cy="46097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C260B50-6D2A-49D7-B793-E6C88593900E}"/>
              </a:ext>
            </a:extLst>
          </p:cNvPr>
          <p:cNvSpPr/>
          <p:nvPr/>
        </p:nvSpPr>
        <p:spPr>
          <a:xfrm>
            <a:off x="233200" y="616781"/>
            <a:ext cx="1102530" cy="227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260B50-6D2A-49D7-B793-E6C88593900E}"/>
              </a:ext>
            </a:extLst>
          </p:cNvPr>
          <p:cNvSpPr/>
          <p:nvPr/>
        </p:nvSpPr>
        <p:spPr>
          <a:xfrm>
            <a:off x="455939" y="844690"/>
            <a:ext cx="1102530" cy="227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260B50-6D2A-49D7-B793-E6C88593900E}"/>
              </a:ext>
            </a:extLst>
          </p:cNvPr>
          <p:cNvSpPr/>
          <p:nvPr/>
        </p:nvSpPr>
        <p:spPr>
          <a:xfrm>
            <a:off x="690190" y="1466361"/>
            <a:ext cx="1102530" cy="227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260B50-6D2A-49D7-B793-E6C88593900E}"/>
              </a:ext>
            </a:extLst>
          </p:cNvPr>
          <p:cNvSpPr/>
          <p:nvPr/>
        </p:nvSpPr>
        <p:spPr>
          <a:xfrm>
            <a:off x="965396" y="2549057"/>
            <a:ext cx="1102530" cy="227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260B50-6D2A-49D7-B793-E6C88593900E}"/>
              </a:ext>
            </a:extLst>
          </p:cNvPr>
          <p:cNvSpPr/>
          <p:nvPr/>
        </p:nvSpPr>
        <p:spPr>
          <a:xfrm>
            <a:off x="1734305" y="3191108"/>
            <a:ext cx="1102530" cy="227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260B50-6D2A-49D7-B793-E6C88593900E}"/>
              </a:ext>
            </a:extLst>
          </p:cNvPr>
          <p:cNvSpPr/>
          <p:nvPr/>
        </p:nvSpPr>
        <p:spPr>
          <a:xfrm>
            <a:off x="2054598" y="3437661"/>
            <a:ext cx="1717302" cy="194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260B50-6D2A-49D7-B793-E6C88593900E}"/>
              </a:ext>
            </a:extLst>
          </p:cNvPr>
          <p:cNvSpPr/>
          <p:nvPr/>
        </p:nvSpPr>
        <p:spPr>
          <a:xfrm>
            <a:off x="8224295" y="3277365"/>
            <a:ext cx="1564473" cy="189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260B50-6D2A-49D7-B793-E6C88593900E}"/>
              </a:ext>
            </a:extLst>
          </p:cNvPr>
          <p:cNvSpPr/>
          <p:nvPr/>
        </p:nvSpPr>
        <p:spPr>
          <a:xfrm>
            <a:off x="6319018" y="100483"/>
            <a:ext cx="1102530" cy="227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60B50-6D2A-49D7-B793-E6C88593900E}"/>
              </a:ext>
            </a:extLst>
          </p:cNvPr>
          <p:cNvSpPr/>
          <p:nvPr/>
        </p:nvSpPr>
        <p:spPr>
          <a:xfrm>
            <a:off x="1195947" y="2776966"/>
            <a:ext cx="871979" cy="2456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657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6288B2B9-D03D-47CA-B85E-45A73F2C9576}"/>
              </a:ext>
            </a:extLst>
          </p:cNvPr>
          <p:cNvSpPr/>
          <p:nvPr/>
        </p:nvSpPr>
        <p:spPr>
          <a:xfrm>
            <a:off x="0" y="0"/>
            <a:ext cx="10735056" cy="3417394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46AEC6-6C24-4F21-B532-DB0E39F69A5A}"/>
              </a:ext>
            </a:extLst>
          </p:cNvPr>
          <p:cNvSpPr txBox="1"/>
          <p:nvPr/>
        </p:nvSpPr>
        <p:spPr>
          <a:xfrm>
            <a:off x="-218972" y="352222"/>
            <a:ext cx="2453982" cy="2400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b="1" spc="-290" dirty="0">
                <a:solidFill>
                  <a:schemeClr val="bg1"/>
                </a:solidFill>
                <a:latin typeface="+mj-ea"/>
                <a:ea typeface="+mj-ea"/>
              </a:rPr>
              <a:t>Q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7B87C3-B788-4303-8AD1-CCCBCBD04F39}"/>
              </a:ext>
            </a:extLst>
          </p:cNvPr>
          <p:cNvSpPr txBox="1"/>
          <p:nvPr/>
        </p:nvSpPr>
        <p:spPr>
          <a:xfrm>
            <a:off x="1934141" y="102480"/>
            <a:ext cx="13839374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800" b="1" kern="1500" spc="-250" dirty="0">
                <a:solidFill>
                  <a:schemeClr val="bg1"/>
                </a:solidFill>
                <a:latin typeface="+mj-ea"/>
                <a:ea typeface="+mj-ea"/>
              </a:rPr>
              <a:t>resources </a:t>
            </a:r>
            <a:r>
              <a:rPr lang="ko-KR" altLang="en-US" sz="4800" b="1" kern="1500" spc="-250" dirty="0">
                <a:solidFill>
                  <a:schemeClr val="bg1"/>
                </a:solidFill>
                <a:latin typeface="+mj-ea"/>
                <a:ea typeface="+mj-ea"/>
              </a:rPr>
              <a:t>폴더에 </a:t>
            </a:r>
            <a:endParaRPr lang="en-US" altLang="ko-KR" sz="4800" b="1" kern="1500" spc="-25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4800" b="1" kern="1500" spc="-250" dirty="0" err="1">
                <a:solidFill>
                  <a:schemeClr val="bg1"/>
                </a:solidFill>
                <a:latin typeface="+mj-ea"/>
                <a:ea typeface="+mj-ea"/>
              </a:rPr>
              <a:t>스프링설정</a:t>
            </a:r>
            <a:r>
              <a:rPr lang="ko-KR" altLang="en-US" sz="4800" b="1" kern="1500" spc="-250" dirty="0">
                <a:solidFill>
                  <a:schemeClr val="bg1"/>
                </a:solidFill>
                <a:latin typeface="+mj-ea"/>
                <a:ea typeface="+mj-ea"/>
              </a:rPr>
              <a:t> 파일이</a:t>
            </a:r>
            <a:r>
              <a:rPr lang="en-US" altLang="ko-KR" sz="4800" b="1" kern="1500" spc="-2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4800" b="1" kern="1500" spc="-250" dirty="0">
                <a:solidFill>
                  <a:schemeClr val="bg1"/>
                </a:solidFill>
                <a:latin typeface="+mj-ea"/>
                <a:ea typeface="+mj-ea"/>
              </a:rPr>
              <a:t>들어있는데 </a:t>
            </a:r>
            <a:endParaRPr lang="en-US" altLang="ko-KR" sz="4800" b="1" kern="1500" spc="-25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4800" b="1" kern="1500" spc="-250" dirty="0">
                <a:solidFill>
                  <a:schemeClr val="bg1"/>
                </a:solidFill>
                <a:latin typeface="+mj-ea"/>
                <a:ea typeface="+mj-ea"/>
              </a:rPr>
              <a:t>dispatcher-servlet.xml</a:t>
            </a:r>
            <a:r>
              <a:rPr lang="ko-KR" altLang="en-US" sz="4800" b="1" kern="1500" spc="-250" dirty="0">
                <a:solidFill>
                  <a:schemeClr val="bg1"/>
                </a:solidFill>
                <a:latin typeface="+mj-ea"/>
                <a:ea typeface="+mj-ea"/>
              </a:rPr>
              <a:t>만 </a:t>
            </a:r>
            <a:endParaRPr lang="en-US" altLang="ko-KR" sz="4800" b="1" kern="1500" spc="-25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en-US" altLang="ko-KR" sz="4800" b="1" kern="1500" spc="-250" dirty="0" err="1">
                <a:solidFill>
                  <a:schemeClr val="bg1"/>
                </a:solidFill>
                <a:latin typeface="+mj-ea"/>
                <a:ea typeface="+mj-ea"/>
              </a:rPr>
              <a:t>webapp</a:t>
            </a:r>
            <a:r>
              <a:rPr lang="ko-KR" altLang="en-US" sz="4800" b="1" kern="1500" spc="-250" dirty="0">
                <a:solidFill>
                  <a:schemeClr val="bg1"/>
                </a:solidFill>
                <a:latin typeface="+mj-ea"/>
                <a:ea typeface="+mj-ea"/>
              </a:rPr>
              <a:t> 폴더에 있는 이유는</a:t>
            </a:r>
            <a:r>
              <a:rPr lang="en-US" altLang="ko-KR" sz="4800" b="1" kern="1500" spc="-250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  <a:endParaRPr lang="en-US" altLang="ko-KR" sz="4800" spc="-29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화살표: 갈매기형 수장 11">
            <a:extLst>
              <a:ext uri="{FF2B5EF4-FFF2-40B4-BE49-F238E27FC236}">
                <a16:creationId xmlns:a16="http://schemas.microsoft.com/office/drawing/2014/main" id="{2C46BBF2-F9A6-44A4-A46C-36665CCE7732}"/>
              </a:ext>
            </a:extLst>
          </p:cNvPr>
          <p:cNvSpPr/>
          <p:nvPr/>
        </p:nvSpPr>
        <p:spPr>
          <a:xfrm>
            <a:off x="10773726" y="1199694"/>
            <a:ext cx="1090934" cy="1053031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151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250"/>
            <a:ext cx="8610600" cy="29527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446" y="0"/>
            <a:ext cx="3267075" cy="36480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C260B50-6D2A-49D7-B793-E6C88593900E}"/>
              </a:ext>
            </a:extLst>
          </p:cNvPr>
          <p:cNvSpPr/>
          <p:nvPr/>
        </p:nvSpPr>
        <p:spPr>
          <a:xfrm>
            <a:off x="4749933" y="2362054"/>
            <a:ext cx="2335409" cy="248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260B50-6D2A-49D7-B793-E6C88593900E}"/>
              </a:ext>
            </a:extLst>
          </p:cNvPr>
          <p:cNvSpPr/>
          <p:nvPr/>
        </p:nvSpPr>
        <p:spPr>
          <a:xfrm>
            <a:off x="10214981" y="3118192"/>
            <a:ext cx="1199945" cy="364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93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9AE121-5B8B-48D9-931F-901CEB672E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961" y="77181"/>
            <a:ext cx="8074077" cy="398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06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0" y="140970"/>
            <a:ext cx="8115300" cy="30099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C260B50-6D2A-49D7-B793-E6C88593900E}"/>
              </a:ext>
            </a:extLst>
          </p:cNvPr>
          <p:cNvSpPr/>
          <p:nvPr/>
        </p:nvSpPr>
        <p:spPr>
          <a:xfrm>
            <a:off x="3205251" y="2065527"/>
            <a:ext cx="4429989" cy="248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260B50-6D2A-49D7-B793-E6C88593900E}"/>
              </a:ext>
            </a:extLst>
          </p:cNvPr>
          <p:cNvSpPr/>
          <p:nvPr/>
        </p:nvSpPr>
        <p:spPr>
          <a:xfrm>
            <a:off x="7635241" y="2065526"/>
            <a:ext cx="1536192" cy="248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44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59" y="0"/>
            <a:ext cx="10229850" cy="41052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C260B50-6D2A-49D7-B793-E6C88593900E}"/>
              </a:ext>
            </a:extLst>
          </p:cNvPr>
          <p:cNvSpPr/>
          <p:nvPr/>
        </p:nvSpPr>
        <p:spPr>
          <a:xfrm>
            <a:off x="1666011" y="1050543"/>
            <a:ext cx="9416898" cy="2972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C7B2C9-2884-4087-B732-3CBB6AF5984F}"/>
              </a:ext>
            </a:extLst>
          </p:cNvPr>
          <p:cNvSpPr/>
          <p:nvPr/>
        </p:nvSpPr>
        <p:spPr>
          <a:xfrm>
            <a:off x="6123432" y="518179"/>
            <a:ext cx="4971837" cy="54198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F86DA0-0C53-471C-B797-DADBD39800AE}"/>
              </a:ext>
            </a:extLst>
          </p:cNvPr>
          <p:cNvSpPr txBox="1"/>
          <p:nvPr/>
        </p:nvSpPr>
        <p:spPr>
          <a:xfrm>
            <a:off x="6192577" y="518179"/>
            <a:ext cx="480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First dispatcher-servlet.xml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DE222-F775-4635-8FF9-151D1D25D4EA}"/>
              </a:ext>
            </a:extLst>
          </p:cNvPr>
          <p:cNvSpPr txBox="1"/>
          <p:nvPr/>
        </p:nvSpPr>
        <p:spPr>
          <a:xfrm>
            <a:off x="8831796" y="2967335"/>
            <a:ext cx="2164917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5400" b="1" spc="-200" dirty="0" err="1">
                <a:solidFill>
                  <a:srgbClr val="440062"/>
                </a:solidFill>
              </a:rPr>
              <a:t>Ctrl+C</a:t>
            </a:r>
            <a:endParaRPr lang="en-US" altLang="ko-KR" sz="5400" b="1" spc="-200" dirty="0">
              <a:solidFill>
                <a:srgbClr val="4400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969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5" y="449777"/>
            <a:ext cx="12192000" cy="269884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640385" y="2421452"/>
            <a:ext cx="0" cy="2286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40385" y="2535752"/>
            <a:ext cx="87439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9384335" y="2421452"/>
            <a:ext cx="0" cy="2286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A92A98-33F8-4288-9D51-28207633B421}"/>
              </a:ext>
            </a:extLst>
          </p:cNvPr>
          <p:cNvSpPr txBox="1"/>
          <p:nvPr/>
        </p:nvSpPr>
        <p:spPr>
          <a:xfrm>
            <a:off x="4922181" y="1543750"/>
            <a:ext cx="7140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200" dirty="0">
                <a:solidFill>
                  <a:srgbClr val="440062"/>
                </a:solidFill>
              </a:rPr>
              <a:t>First</a:t>
            </a:r>
            <a:r>
              <a:rPr lang="ko-KR" altLang="en-US" sz="2400" b="1" spc="-200" dirty="0">
                <a:solidFill>
                  <a:srgbClr val="440062"/>
                </a:solidFill>
              </a:rPr>
              <a:t>프로젝트에서 복사한 내용을 생성한 프로젝트</a:t>
            </a:r>
            <a:r>
              <a:rPr lang="en-US" altLang="ko-KR" sz="2400" b="1" spc="-200" dirty="0">
                <a:solidFill>
                  <a:srgbClr val="440062"/>
                </a:solidFill>
              </a:rPr>
              <a:t> dispatcher-servlet.xml</a:t>
            </a:r>
            <a:r>
              <a:rPr lang="ko-KR" altLang="en-US" sz="2400" b="1" spc="-200" dirty="0">
                <a:solidFill>
                  <a:srgbClr val="440062"/>
                </a:solidFill>
              </a:rPr>
              <a:t>에 붙여 넣어 주세요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C7B2C9-2884-4087-B732-3CBB6AF5984F}"/>
              </a:ext>
            </a:extLst>
          </p:cNvPr>
          <p:cNvSpPr/>
          <p:nvPr/>
        </p:nvSpPr>
        <p:spPr>
          <a:xfrm>
            <a:off x="6572889" y="2887015"/>
            <a:ext cx="5619112" cy="54198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F86DA0-0C53-471C-B797-DADBD39800AE}"/>
              </a:ext>
            </a:extLst>
          </p:cNvPr>
          <p:cNvSpPr txBox="1"/>
          <p:nvPr/>
        </p:nvSpPr>
        <p:spPr>
          <a:xfrm>
            <a:off x="6682154" y="2887015"/>
            <a:ext cx="5429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s2_00 dispatcher-servlet.xml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576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52031"/>
            <a:ext cx="10363200" cy="45434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C260B50-6D2A-49D7-B793-E6C88593900E}"/>
              </a:ext>
            </a:extLst>
          </p:cNvPr>
          <p:cNvSpPr/>
          <p:nvPr/>
        </p:nvSpPr>
        <p:spPr>
          <a:xfrm>
            <a:off x="8293609" y="252031"/>
            <a:ext cx="1115567" cy="2966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260B50-6D2A-49D7-B793-E6C88593900E}"/>
              </a:ext>
            </a:extLst>
          </p:cNvPr>
          <p:cNvSpPr/>
          <p:nvPr/>
        </p:nvSpPr>
        <p:spPr>
          <a:xfrm>
            <a:off x="1837944" y="4260086"/>
            <a:ext cx="3355847" cy="2480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79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39F9A7C-A14B-448D-9ED6-868BCD24AC31}"/>
              </a:ext>
            </a:extLst>
          </p:cNvPr>
          <p:cNvGrpSpPr/>
          <p:nvPr/>
        </p:nvGrpSpPr>
        <p:grpSpPr>
          <a:xfrm>
            <a:off x="530711" y="134267"/>
            <a:ext cx="9896782" cy="800100"/>
            <a:chOff x="680730" y="820067"/>
            <a:chExt cx="9896782" cy="8001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730" y="820067"/>
              <a:ext cx="9886950" cy="80010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9177337" y="820067"/>
              <a:ext cx="1400175" cy="31773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99BB72D-8CCD-4A2B-AEE3-48291362B37F}"/>
              </a:ext>
            </a:extLst>
          </p:cNvPr>
          <p:cNvGrpSpPr/>
          <p:nvPr/>
        </p:nvGrpSpPr>
        <p:grpSpPr>
          <a:xfrm>
            <a:off x="2205422" y="1721859"/>
            <a:ext cx="9580922" cy="1077761"/>
            <a:chOff x="1863828" y="4198528"/>
            <a:chExt cx="9580922" cy="107776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424C973-AD46-404E-B4A1-629A7CD8A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828" y="4198528"/>
              <a:ext cx="9580922" cy="107776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7F86628-0352-437B-B252-A689AC4D8B08}"/>
                </a:ext>
              </a:extLst>
            </p:cNvPr>
            <p:cNvSpPr/>
            <p:nvPr/>
          </p:nvSpPr>
          <p:spPr>
            <a:xfrm>
              <a:off x="4051812" y="4847303"/>
              <a:ext cx="1975362" cy="2078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8B28106-ED78-4390-BD6F-5BDEFAB2FF0B}"/>
              </a:ext>
            </a:extLst>
          </p:cNvPr>
          <p:cNvSpPr/>
          <p:nvPr/>
        </p:nvSpPr>
        <p:spPr>
          <a:xfrm rot="16200000">
            <a:off x="9636117" y="1004919"/>
            <a:ext cx="687401" cy="68825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6584B3-AC79-4DAF-9CA2-A18BEEB5A779}"/>
              </a:ext>
            </a:extLst>
          </p:cNvPr>
          <p:cNvSpPr txBox="1"/>
          <p:nvPr/>
        </p:nvSpPr>
        <p:spPr>
          <a:xfrm>
            <a:off x="7899890" y="3062478"/>
            <a:ext cx="3920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200" dirty="0">
                <a:solidFill>
                  <a:srgbClr val="440062"/>
                </a:solidFill>
              </a:rPr>
              <a:t>dispatcher-servlet.xml</a:t>
            </a:r>
            <a:endParaRPr lang="ko-KR" altLang="en-US" sz="3200" b="1" spc="-200" dirty="0">
              <a:solidFill>
                <a:srgbClr val="4400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534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802" y="424938"/>
            <a:ext cx="8610600" cy="193357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51F9455-69D6-412D-818F-062FB0A06CC8}"/>
              </a:ext>
            </a:extLst>
          </p:cNvPr>
          <p:cNvSpPr/>
          <p:nvPr/>
        </p:nvSpPr>
        <p:spPr>
          <a:xfrm>
            <a:off x="4305620" y="1323538"/>
            <a:ext cx="3532093" cy="3442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832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643588" y="9256"/>
            <a:ext cx="3544066" cy="4719484"/>
            <a:chOff x="6643588" y="9256"/>
            <a:chExt cx="3544066" cy="471948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F6714BF-9EB7-4E1B-B6D0-B1525B46E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588" y="9256"/>
              <a:ext cx="3544066" cy="471948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3231" y="23514"/>
              <a:ext cx="1085804" cy="200294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730C989-6CA5-4B7B-907C-1FCB0DB160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32" y="9256"/>
            <a:ext cx="3158828" cy="471948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7E756F-D2FF-4E10-A706-6CCA7526F6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1"/>
          <a:stretch/>
        </p:blipFill>
        <p:spPr>
          <a:xfrm>
            <a:off x="4126611" y="2368998"/>
            <a:ext cx="2751685" cy="568592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93DF68-7782-42A5-A382-0F4E220B42FE}"/>
              </a:ext>
            </a:extLst>
          </p:cNvPr>
          <p:cNvSpPr/>
          <p:nvPr/>
        </p:nvSpPr>
        <p:spPr>
          <a:xfrm>
            <a:off x="2142855" y="3079835"/>
            <a:ext cx="1556046" cy="360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굽음 15">
            <a:extLst>
              <a:ext uri="{FF2B5EF4-FFF2-40B4-BE49-F238E27FC236}">
                <a16:creationId xmlns:a16="http://schemas.microsoft.com/office/drawing/2014/main" id="{B366ABEF-611B-48ED-B20E-39E8888BFCEF}"/>
              </a:ext>
            </a:extLst>
          </p:cNvPr>
          <p:cNvSpPr/>
          <p:nvPr/>
        </p:nvSpPr>
        <p:spPr>
          <a:xfrm>
            <a:off x="3326366" y="2645211"/>
            <a:ext cx="745067" cy="434623"/>
          </a:xfrm>
          <a:prstGeom prst="ben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96C8323-455E-431F-AD85-6A3F922C7451}"/>
              </a:ext>
            </a:extLst>
          </p:cNvPr>
          <p:cNvGrpSpPr/>
          <p:nvPr/>
        </p:nvGrpSpPr>
        <p:grpSpPr>
          <a:xfrm>
            <a:off x="7552150" y="3079834"/>
            <a:ext cx="921896" cy="254000"/>
            <a:chOff x="647700" y="1971675"/>
            <a:chExt cx="8743950" cy="228600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8DDDAA3-7B8E-423F-B8F9-582BA4286B6B}"/>
                </a:ext>
              </a:extLst>
            </p:cNvPr>
            <p:cNvCxnSpPr/>
            <p:nvPr/>
          </p:nvCxnSpPr>
          <p:spPr>
            <a:xfrm>
              <a:off x="647700" y="1971675"/>
              <a:ext cx="0" cy="2286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60AA0BF-CA0C-4CC1-901F-DAFE1861CF08}"/>
                </a:ext>
              </a:extLst>
            </p:cNvPr>
            <p:cNvCxnSpPr/>
            <p:nvPr/>
          </p:nvCxnSpPr>
          <p:spPr>
            <a:xfrm>
              <a:off x="647700" y="2085975"/>
              <a:ext cx="874395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5C24A14-F5A7-4ED7-915E-C31358DC80E0}"/>
                </a:ext>
              </a:extLst>
            </p:cNvPr>
            <p:cNvCxnSpPr/>
            <p:nvPr/>
          </p:nvCxnSpPr>
          <p:spPr>
            <a:xfrm>
              <a:off x="9391650" y="1971675"/>
              <a:ext cx="0" cy="2286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화살표: 굽음 16">
            <a:extLst>
              <a:ext uri="{FF2B5EF4-FFF2-40B4-BE49-F238E27FC236}">
                <a16:creationId xmlns:a16="http://schemas.microsoft.com/office/drawing/2014/main" id="{6A672C40-60E2-43DC-A80E-C7CF890B62A7}"/>
              </a:ext>
            </a:extLst>
          </p:cNvPr>
          <p:cNvSpPr/>
          <p:nvPr/>
        </p:nvSpPr>
        <p:spPr>
          <a:xfrm flipV="1">
            <a:off x="6840117" y="2937590"/>
            <a:ext cx="712033" cy="39624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872E2E-1BFA-4D0A-8C7C-9BB89F709C0D}"/>
              </a:ext>
            </a:extLst>
          </p:cNvPr>
          <p:cNvSpPr/>
          <p:nvPr/>
        </p:nvSpPr>
        <p:spPr>
          <a:xfrm>
            <a:off x="2522291" y="3695"/>
            <a:ext cx="3544066" cy="6000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C836C1-FC8B-46A0-8B48-B439AA3BA694}"/>
              </a:ext>
            </a:extLst>
          </p:cNvPr>
          <p:cNvSpPr/>
          <p:nvPr/>
        </p:nvSpPr>
        <p:spPr>
          <a:xfrm>
            <a:off x="7981320" y="15862"/>
            <a:ext cx="2684316" cy="6000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993F15-1044-4E80-B439-3DF57EA51F23}"/>
              </a:ext>
            </a:extLst>
          </p:cNvPr>
          <p:cNvSpPr txBox="1"/>
          <p:nvPr/>
        </p:nvSpPr>
        <p:spPr>
          <a:xfrm>
            <a:off x="2598330" y="0"/>
            <a:ext cx="3439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200" dirty="0">
                <a:solidFill>
                  <a:schemeClr val="bg1"/>
                </a:solidFill>
                <a:latin typeface="+mj-lt"/>
              </a:rPr>
              <a:t>First </a:t>
            </a:r>
            <a:r>
              <a:rPr lang="ko-KR" altLang="en-US" sz="3200" b="1" spc="-200" dirty="0">
                <a:solidFill>
                  <a:schemeClr val="bg1"/>
                </a:solidFill>
                <a:latin typeface="+mj-lt"/>
              </a:rPr>
              <a:t>프로젝트 폴더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17F25D-A4E7-4E2B-9C4D-AC51000397E4}"/>
              </a:ext>
            </a:extLst>
          </p:cNvPr>
          <p:cNvSpPr txBox="1"/>
          <p:nvPr/>
        </p:nvSpPr>
        <p:spPr>
          <a:xfrm>
            <a:off x="8017672" y="23514"/>
            <a:ext cx="2611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200" dirty="0">
                <a:solidFill>
                  <a:schemeClr val="bg1"/>
                </a:solidFill>
                <a:latin typeface="+mj-lt"/>
              </a:rPr>
              <a:t>프로젝트 폴더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9996" y="24026"/>
            <a:ext cx="887439" cy="2164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7093" y="39843"/>
            <a:ext cx="117157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93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25" y="0"/>
            <a:ext cx="9782175" cy="267057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69AE121-5B8B-48D9-931F-901CEB672E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6476"/>
            <a:ext cx="6063816" cy="2990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354928" y="548509"/>
            <a:ext cx="1407697" cy="10707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917403" y="386583"/>
            <a:ext cx="3026947" cy="12326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6706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2846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32471" y="2280249"/>
            <a:ext cx="2573153" cy="368135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961518" y="796058"/>
            <a:ext cx="984840" cy="1415346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761424" y="427923"/>
            <a:ext cx="2308746" cy="368135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43048" y="2492942"/>
            <a:ext cx="4183928" cy="4090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A524EE-D4F5-4028-A6F3-EA66644EBBAB}"/>
              </a:ext>
            </a:extLst>
          </p:cNvPr>
          <p:cNvSpPr/>
          <p:nvPr/>
        </p:nvSpPr>
        <p:spPr>
          <a:xfrm>
            <a:off x="6132088" y="1879541"/>
            <a:ext cx="603344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3200" b="1" spc="-200" dirty="0">
                <a:ln w="12700">
                  <a:noFill/>
                </a:ln>
                <a:solidFill>
                  <a:srgbClr val="FF0000"/>
                </a:solidFill>
                <a:latin typeface="+mj-lt"/>
                <a:ea typeface="나눔고딕" panose="020D0604000000000000" pitchFamily="50" charset="-127"/>
              </a:rPr>
              <a:t>return</a:t>
            </a:r>
            <a:r>
              <a:rPr lang="ko-KR" altLang="en-US" sz="3200" b="1" spc="-200" dirty="0">
                <a:ln w="12700">
                  <a:noFill/>
                </a:ln>
                <a:solidFill>
                  <a:srgbClr val="FF0000"/>
                </a:solidFill>
                <a:latin typeface="+mj-lt"/>
                <a:ea typeface="나눔고딕" panose="020D0604000000000000" pitchFamily="50" charset="-127"/>
              </a:rPr>
              <a:t> </a:t>
            </a:r>
            <a:r>
              <a:rPr lang="en-US" altLang="ko-KR" sz="3200" b="1" spc="-200" dirty="0">
                <a:ln w="12700">
                  <a:noFill/>
                </a:ln>
                <a:solidFill>
                  <a:srgbClr val="FF0000"/>
                </a:solidFill>
                <a:latin typeface="+mj-lt"/>
                <a:ea typeface="나눔고딕" panose="020D0604000000000000" pitchFamily="50" charset="-127"/>
              </a:rPr>
              <a:t>main/main(</a:t>
            </a:r>
            <a:r>
              <a:rPr lang="ko-KR" altLang="en-US" sz="3200" b="1" spc="-200" dirty="0" err="1">
                <a:ln w="12700">
                  <a:noFill/>
                </a:ln>
                <a:solidFill>
                  <a:srgbClr val="FF0000"/>
                </a:solidFill>
                <a:latin typeface="+mj-lt"/>
                <a:ea typeface="나눔고딕" panose="020D0604000000000000" pitchFamily="50" charset="-127"/>
              </a:rPr>
              <a:t>폴더명</a:t>
            </a:r>
            <a:r>
              <a:rPr lang="en-US" altLang="ko-KR" sz="3200" b="1" spc="-200" dirty="0">
                <a:ln w="12700">
                  <a:noFill/>
                </a:ln>
                <a:solidFill>
                  <a:srgbClr val="FF0000"/>
                </a:solidFill>
                <a:latin typeface="+mj-lt"/>
                <a:ea typeface="나눔고딕" panose="020D0604000000000000" pitchFamily="50" charset="-127"/>
              </a:rPr>
              <a:t>/</a:t>
            </a:r>
            <a:r>
              <a:rPr lang="ko-KR" altLang="en-US" sz="3200" b="1" spc="-200" dirty="0">
                <a:ln w="12700">
                  <a:noFill/>
                </a:ln>
                <a:solidFill>
                  <a:srgbClr val="FF0000"/>
                </a:solidFill>
                <a:latin typeface="+mj-lt"/>
                <a:ea typeface="나눔고딕" panose="020D0604000000000000" pitchFamily="50" charset="-127"/>
              </a:rPr>
              <a:t>파일명</a:t>
            </a:r>
            <a:r>
              <a:rPr lang="en-US" altLang="ko-KR" sz="3200" b="1" spc="-200" dirty="0">
                <a:ln w="12700">
                  <a:noFill/>
                </a:ln>
                <a:solidFill>
                  <a:srgbClr val="FF0000"/>
                </a:solidFill>
                <a:latin typeface="+mj-lt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49590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284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544" y="477982"/>
            <a:ext cx="4618177" cy="133003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2464375" y="2296113"/>
            <a:ext cx="1151662" cy="2978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740727" y="1808017"/>
            <a:ext cx="940375" cy="3740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029506" y="1026658"/>
            <a:ext cx="510139" cy="249645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79AEB1-D07F-4C56-95E7-EBB8B9FC7957}"/>
              </a:ext>
            </a:extLst>
          </p:cNvPr>
          <p:cNvSpPr/>
          <p:nvPr/>
        </p:nvSpPr>
        <p:spPr>
          <a:xfrm>
            <a:off x="4677544" y="1813144"/>
            <a:ext cx="4618178" cy="6000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E0322F-7820-4377-B1C9-D31E6D6E9E2C}"/>
              </a:ext>
            </a:extLst>
          </p:cNvPr>
          <p:cNvSpPr txBox="1"/>
          <p:nvPr/>
        </p:nvSpPr>
        <p:spPr>
          <a:xfrm>
            <a:off x="5666036" y="1808017"/>
            <a:ext cx="4475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</a:rPr>
              <a:t>MainController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05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B249AE-DCD9-4810-A939-F31B7BCC0297}"/>
              </a:ext>
            </a:extLst>
          </p:cNvPr>
          <p:cNvSpPr/>
          <p:nvPr/>
        </p:nvSpPr>
        <p:spPr>
          <a:xfrm>
            <a:off x="0" y="0"/>
            <a:ext cx="12192000" cy="46519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47C5A77-FA12-4BFF-A8FE-77D58D6E8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844" y="0"/>
            <a:ext cx="7700312" cy="465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675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2846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360244" y="1414586"/>
            <a:ext cx="1221091" cy="249645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B78DBE-B166-4EC0-98CF-85E450AE751F}"/>
              </a:ext>
            </a:extLst>
          </p:cNvPr>
          <p:cNvSpPr/>
          <p:nvPr/>
        </p:nvSpPr>
        <p:spPr>
          <a:xfrm>
            <a:off x="8056344" y="462013"/>
            <a:ext cx="3992882" cy="15015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838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7313948" y="1044"/>
            <a:ext cx="3813816" cy="6002994"/>
            <a:chOff x="7313948" y="1044"/>
            <a:chExt cx="3813816" cy="600299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7650A0B-600C-40B5-A0EB-0C5EFC8CC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4"/>
            <a:stretch/>
          </p:blipFill>
          <p:spPr>
            <a:xfrm>
              <a:off x="7313948" y="1044"/>
              <a:ext cx="3813816" cy="600299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6960" y="15302"/>
              <a:ext cx="1085804" cy="200294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3BACFAE-D57F-4D2F-8F03-FB92C67CF6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"/>
          <a:stretch/>
        </p:blipFill>
        <p:spPr>
          <a:xfrm>
            <a:off x="925337" y="0"/>
            <a:ext cx="3908746" cy="600299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화살표: 오른쪽 12">
            <a:extLst>
              <a:ext uri="{FF2B5EF4-FFF2-40B4-BE49-F238E27FC236}">
                <a16:creationId xmlns:a16="http://schemas.microsoft.com/office/drawing/2014/main" id="{BD9E8119-E06A-44A6-8B77-BE756202DD07}"/>
              </a:ext>
            </a:extLst>
          </p:cNvPr>
          <p:cNvSpPr/>
          <p:nvPr/>
        </p:nvSpPr>
        <p:spPr>
          <a:xfrm>
            <a:off x="7178040" y="3032663"/>
            <a:ext cx="1674215" cy="64008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37E938-FB47-4B8D-853E-B34EB1F26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502" y="1376774"/>
            <a:ext cx="3273345" cy="2876576"/>
          </a:xfrm>
          <a:prstGeom prst="rect">
            <a:avLst/>
          </a:prstGeom>
          <a:ln w="38100">
            <a:solidFill>
              <a:srgbClr val="FF0000"/>
            </a:solidFill>
          </a:ln>
          <a:effectLst>
            <a:outerShdw blurRad="228600" dist="63500" dir="1740000" algn="tl" rotWithShape="0">
              <a:prstClr val="black">
                <a:alpha val="53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8FE6751-C901-40B5-A517-7921AFADEEFB}"/>
              </a:ext>
            </a:extLst>
          </p:cNvPr>
          <p:cNvSpPr/>
          <p:nvPr/>
        </p:nvSpPr>
        <p:spPr>
          <a:xfrm>
            <a:off x="2263559" y="18997"/>
            <a:ext cx="3544066" cy="6000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167C80-5C34-42F5-B9A7-8D0BA3C15909}"/>
              </a:ext>
            </a:extLst>
          </p:cNvPr>
          <p:cNvSpPr txBox="1"/>
          <p:nvPr/>
        </p:nvSpPr>
        <p:spPr>
          <a:xfrm>
            <a:off x="2339598" y="15302"/>
            <a:ext cx="3439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200" dirty="0">
                <a:solidFill>
                  <a:schemeClr val="bg1"/>
                </a:solidFill>
                <a:latin typeface="+mj-lt"/>
              </a:rPr>
              <a:t>First </a:t>
            </a:r>
            <a:r>
              <a:rPr lang="ko-KR" altLang="en-US" sz="3200" b="1" spc="-200" dirty="0">
                <a:solidFill>
                  <a:schemeClr val="bg1"/>
                </a:solidFill>
                <a:latin typeface="+mj-lt"/>
              </a:rPr>
              <a:t>프로젝트 폴더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097" y="15302"/>
            <a:ext cx="1171575" cy="1809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63E2F9C-5E96-4A97-A3D8-A7D02077AE99}"/>
              </a:ext>
            </a:extLst>
          </p:cNvPr>
          <p:cNvSpPr/>
          <p:nvPr/>
        </p:nvSpPr>
        <p:spPr>
          <a:xfrm>
            <a:off x="8446282" y="0"/>
            <a:ext cx="2684316" cy="6000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8004CE-B85D-4A3D-B29C-2C51E902C190}"/>
              </a:ext>
            </a:extLst>
          </p:cNvPr>
          <p:cNvSpPr txBox="1"/>
          <p:nvPr/>
        </p:nvSpPr>
        <p:spPr>
          <a:xfrm>
            <a:off x="8482634" y="15302"/>
            <a:ext cx="2611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200" dirty="0">
                <a:solidFill>
                  <a:schemeClr val="bg1"/>
                </a:solidFill>
                <a:latin typeface="+mj-lt"/>
              </a:rPr>
              <a:t>프로젝트 폴더</a:t>
            </a:r>
          </a:p>
        </p:txBody>
      </p:sp>
    </p:spTree>
    <p:extLst>
      <p:ext uri="{BB962C8B-B14F-4D97-AF65-F5344CB8AC3E}">
        <p14:creationId xmlns:p14="http://schemas.microsoft.com/office/powerpoint/2010/main" val="1196521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98584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769175" y="1010238"/>
            <a:ext cx="1151662" cy="29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646100" y="1391238"/>
            <a:ext cx="1151662" cy="1899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6" idx="1"/>
            <a:endCxn id="4" idx="3"/>
          </p:cNvCxnSpPr>
          <p:nvPr/>
        </p:nvCxnSpPr>
        <p:spPr>
          <a:xfrm flipH="1" flipV="1">
            <a:off x="3920837" y="1159181"/>
            <a:ext cx="4725263" cy="3270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79AEB1-D07F-4C56-95E7-EBB8B9FC7957}"/>
              </a:ext>
            </a:extLst>
          </p:cNvPr>
          <p:cNvSpPr/>
          <p:nvPr/>
        </p:nvSpPr>
        <p:spPr>
          <a:xfrm>
            <a:off x="0" y="3995495"/>
            <a:ext cx="4618178" cy="6000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E0322F-7820-4377-B1C9-D31E6D6E9E2C}"/>
              </a:ext>
            </a:extLst>
          </p:cNvPr>
          <p:cNvSpPr txBox="1"/>
          <p:nvPr/>
        </p:nvSpPr>
        <p:spPr>
          <a:xfrm>
            <a:off x="988492" y="3990368"/>
            <a:ext cx="4475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default-</a:t>
            </a:r>
            <a:r>
              <a:rPr lang="en-US" altLang="ko-KR" sz="2800" b="1" dirty="0" err="1">
                <a:solidFill>
                  <a:schemeClr val="bg1"/>
                </a:solidFill>
              </a:rPr>
              <a:t>layouts.jsp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79AEB1-D07F-4C56-95E7-EBB8B9FC7957}"/>
              </a:ext>
            </a:extLst>
          </p:cNvPr>
          <p:cNvSpPr/>
          <p:nvPr/>
        </p:nvSpPr>
        <p:spPr>
          <a:xfrm>
            <a:off x="7573822" y="3994784"/>
            <a:ext cx="4618178" cy="6000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E0322F-7820-4377-B1C9-D31E6D6E9E2C}"/>
              </a:ext>
            </a:extLst>
          </p:cNvPr>
          <p:cNvSpPr txBox="1"/>
          <p:nvPr/>
        </p:nvSpPr>
        <p:spPr>
          <a:xfrm>
            <a:off x="8562314" y="3989657"/>
            <a:ext cx="4475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default-layouts.xml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84085" y="362538"/>
            <a:ext cx="5454739" cy="208480"/>
          </a:xfrm>
          <a:prstGeom prst="rect">
            <a:avLst/>
          </a:prstGeom>
          <a:solidFill>
            <a:schemeClr val="accent1">
              <a:alpha val="13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84084" y="317835"/>
            <a:ext cx="5454739" cy="29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700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92497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531550" y="200024"/>
            <a:ext cx="5660450" cy="3724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23925" y="1041400"/>
            <a:ext cx="2844512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3" idx="1"/>
            <a:endCxn id="4" idx="3"/>
          </p:cNvCxnSpPr>
          <p:nvPr/>
        </p:nvCxnSpPr>
        <p:spPr>
          <a:xfrm flipH="1" flipV="1">
            <a:off x="3768437" y="1127125"/>
            <a:ext cx="2763113" cy="9353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4057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C9A83BD-E1AB-4207-B3BF-EE6F22BFA1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6" t="13812" r="55956" b="42091"/>
          <a:stretch/>
        </p:blipFill>
        <p:spPr>
          <a:xfrm>
            <a:off x="1" y="127113"/>
            <a:ext cx="5494400" cy="267323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77F5D0-401F-4829-982E-A739BDC6DB48}"/>
              </a:ext>
            </a:extLst>
          </p:cNvPr>
          <p:cNvSpPr/>
          <p:nvPr/>
        </p:nvSpPr>
        <p:spPr>
          <a:xfrm>
            <a:off x="217301" y="434643"/>
            <a:ext cx="1335803" cy="480443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E9FE30-36D2-496A-8C43-2E20A1D0899B}"/>
              </a:ext>
            </a:extLst>
          </p:cNvPr>
          <p:cNvSpPr/>
          <p:nvPr/>
        </p:nvSpPr>
        <p:spPr>
          <a:xfrm>
            <a:off x="543138" y="1075173"/>
            <a:ext cx="2100009" cy="465593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3A598C-B483-4FFA-B386-86463A73B272}"/>
              </a:ext>
            </a:extLst>
          </p:cNvPr>
          <p:cNvSpPr/>
          <p:nvPr/>
        </p:nvSpPr>
        <p:spPr>
          <a:xfrm>
            <a:off x="1081053" y="1709171"/>
            <a:ext cx="2145421" cy="173688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FFF5FC-78D1-4CF4-9177-C22F94988C5F}"/>
              </a:ext>
            </a:extLst>
          </p:cNvPr>
          <p:cNvSpPr/>
          <p:nvPr/>
        </p:nvSpPr>
        <p:spPr>
          <a:xfrm>
            <a:off x="517030" y="2321822"/>
            <a:ext cx="2019932" cy="478528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79AEB1-D07F-4C56-95E7-EBB8B9FC7957}"/>
              </a:ext>
            </a:extLst>
          </p:cNvPr>
          <p:cNvSpPr/>
          <p:nvPr/>
        </p:nvSpPr>
        <p:spPr>
          <a:xfrm>
            <a:off x="0" y="2840303"/>
            <a:ext cx="4618178" cy="6000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0322F-7820-4377-B1C9-D31E6D6E9E2C}"/>
              </a:ext>
            </a:extLst>
          </p:cNvPr>
          <p:cNvSpPr txBox="1"/>
          <p:nvPr/>
        </p:nvSpPr>
        <p:spPr>
          <a:xfrm>
            <a:off x="988492" y="2835176"/>
            <a:ext cx="4475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default-</a:t>
            </a:r>
            <a:r>
              <a:rPr lang="en-US" altLang="ko-KR" sz="2800" b="1" dirty="0" err="1">
                <a:solidFill>
                  <a:schemeClr val="bg1"/>
                </a:solidFill>
              </a:rPr>
              <a:t>layouts.jsp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2A798E7-7C43-46B6-BA4B-5233AAF92D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" t="8765" r="47422" b="69391"/>
          <a:stretch/>
        </p:blipFill>
        <p:spPr>
          <a:xfrm>
            <a:off x="6143625" y="841515"/>
            <a:ext cx="6048375" cy="14954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" name="오른쪽 화살표 1"/>
          <p:cNvSpPr/>
          <p:nvPr/>
        </p:nvSpPr>
        <p:spPr>
          <a:xfrm>
            <a:off x="5494401" y="915086"/>
            <a:ext cx="601599" cy="88092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785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C1D3D73-BB4D-4529-AD9A-2FE9A3B4C2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5" t="9305" r="56254" b="76667"/>
          <a:stretch/>
        </p:blipFill>
        <p:spPr>
          <a:xfrm>
            <a:off x="142874" y="171450"/>
            <a:ext cx="5667375" cy="96202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0D1093-07F2-4E08-ADB3-54D49A04AB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6" t="9445" r="53264" b="77499"/>
          <a:stretch/>
        </p:blipFill>
        <p:spPr>
          <a:xfrm>
            <a:off x="142874" y="1181099"/>
            <a:ext cx="5667375" cy="91065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8E050E-54F0-4DC6-818E-4EEB5E7113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7" t="10416" r="57027" b="75833"/>
          <a:stretch/>
        </p:blipFill>
        <p:spPr>
          <a:xfrm>
            <a:off x="142873" y="2139378"/>
            <a:ext cx="5667375" cy="86853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0F28C4-591E-42B6-854E-F969024B38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49" t="9305" r="57181" b="77083"/>
          <a:stretch/>
        </p:blipFill>
        <p:spPr>
          <a:xfrm>
            <a:off x="142871" y="3046209"/>
            <a:ext cx="5667375" cy="96760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53EB01-3D31-4B52-AC3F-ADA975E35B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1" t="9305" r="54095" b="78194"/>
          <a:stretch/>
        </p:blipFill>
        <p:spPr>
          <a:xfrm>
            <a:off x="142871" y="4052112"/>
            <a:ext cx="5667375" cy="89328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E0322F-7820-4377-B1C9-D31E6D6E9E2C}"/>
              </a:ext>
            </a:extLst>
          </p:cNvPr>
          <p:cNvSpPr txBox="1"/>
          <p:nvPr/>
        </p:nvSpPr>
        <p:spPr>
          <a:xfrm>
            <a:off x="5810246" y="4013811"/>
            <a:ext cx="4878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dirty="0">
                <a:solidFill>
                  <a:srgbClr val="FF0000"/>
                </a:solidFill>
              </a:rPr>
              <a:t>?</a:t>
            </a:r>
            <a:endParaRPr lang="ko-KR" altLang="en-US" sz="5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863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C5C00CBC-BC5B-4457-A64F-40FFE0ADFDB8}"/>
              </a:ext>
            </a:extLst>
          </p:cNvPr>
          <p:cNvGrpSpPr/>
          <p:nvPr/>
        </p:nvGrpSpPr>
        <p:grpSpPr>
          <a:xfrm>
            <a:off x="3961658" y="2521868"/>
            <a:ext cx="2614323" cy="1654517"/>
            <a:chOff x="3028970" y="2650738"/>
            <a:chExt cx="2614323" cy="1654517"/>
          </a:xfrm>
          <a:noFill/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8970" y="2650738"/>
              <a:ext cx="2586890" cy="163539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4325113" y="3969351"/>
              <a:ext cx="1318180" cy="335904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EB4B01E-793F-4F50-9A3F-3A13653ED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46" y="0"/>
            <a:ext cx="2889147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AC98697-B27C-432D-9252-91A8BF43109C}"/>
              </a:ext>
            </a:extLst>
          </p:cNvPr>
          <p:cNvGrpSpPr/>
          <p:nvPr/>
        </p:nvGrpSpPr>
        <p:grpSpPr>
          <a:xfrm>
            <a:off x="3109293" y="317311"/>
            <a:ext cx="3668391" cy="1819977"/>
            <a:chOff x="2606373" y="536767"/>
            <a:chExt cx="3668391" cy="181997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73" y="536767"/>
              <a:ext cx="3668391" cy="1819977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4269840" y="2051379"/>
              <a:ext cx="1843237" cy="30536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ACF9095-13E2-4590-9B2C-3D72D941B2A0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1946198" y="1261873"/>
            <a:ext cx="1062178" cy="5379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3C25150-F566-49C0-9FA6-8B8670847967}"/>
              </a:ext>
            </a:extLst>
          </p:cNvPr>
          <p:cNvCxnSpPr>
            <a:cxnSpLocks/>
          </p:cNvCxnSpPr>
          <p:nvPr/>
        </p:nvCxnSpPr>
        <p:spPr>
          <a:xfrm flipV="1">
            <a:off x="2423160" y="3419858"/>
            <a:ext cx="1417320" cy="123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20F135-26F3-42FE-B4C4-34F7DEEAA7B4}"/>
              </a:ext>
            </a:extLst>
          </p:cNvPr>
          <p:cNvSpPr/>
          <p:nvPr/>
        </p:nvSpPr>
        <p:spPr>
          <a:xfrm>
            <a:off x="1143000" y="1799859"/>
            <a:ext cx="1606396" cy="3694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9F8A86-4A58-4D3B-B247-30281ECF9A79}"/>
              </a:ext>
            </a:extLst>
          </p:cNvPr>
          <p:cNvSpPr/>
          <p:nvPr/>
        </p:nvSpPr>
        <p:spPr>
          <a:xfrm>
            <a:off x="1298448" y="4654296"/>
            <a:ext cx="1124712" cy="3749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9BD72C8-A228-4DD0-8097-2CA6740FA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464" y="0"/>
            <a:ext cx="3303242" cy="6858000"/>
          </a:xfrm>
          <a:prstGeom prst="rect">
            <a:avLst/>
          </a:prstGeom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ADEC89F-854E-4E97-959E-02EC3CD10B56}"/>
              </a:ext>
            </a:extLst>
          </p:cNvPr>
          <p:cNvCxnSpPr>
            <a:stCxn id="2" idx="3"/>
          </p:cNvCxnSpPr>
          <p:nvPr/>
        </p:nvCxnSpPr>
        <p:spPr>
          <a:xfrm>
            <a:off x="6777684" y="1227300"/>
            <a:ext cx="2466900" cy="3637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ADF799C-6DF7-4034-9A6F-6F877D439E9B}"/>
              </a:ext>
            </a:extLst>
          </p:cNvPr>
          <p:cNvCxnSpPr>
            <a:stCxn id="3" idx="3"/>
          </p:cNvCxnSpPr>
          <p:nvPr/>
        </p:nvCxnSpPr>
        <p:spPr>
          <a:xfrm>
            <a:off x="6548548" y="3339563"/>
            <a:ext cx="3118283" cy="9032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9464" y="0"/>
            <a:ext cx="117157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15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EC9B3C8-3A14-41F5-ADA4-8F61F9C7E2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" t="9003" r="26095" b="78195"/>
          <a:stretch/>
        </p:blipFill>
        <p:spPr>
          <a:xfrm>
            <a:off x="1647824" y="323849"/>
            <a:ext cx="8753475" cy="8763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28517B4-0387-43EA-819C-FCDC79BBE3E9}"/>
              </a:ext>
            </a:extLst>
          </p:cNvPr>
          <p:cNvSpPr/>
          <p:nvPr/>
        </p:nvSpPr>
        <p:spPr>
          <a:xfrm>
            <a:off x="3661660" y="722026"/>
            <a:ext cx="2188564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4236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B4152B5-121B-4246-8F60-77E46BD558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2" b="1"/>
          <a:stretch/>
        </p:blipFill>
        <p:spPr>
          <a:xfrm>
            <a:off x="-429756" y="428"/>
            <a:ext cx="13073813" cy="44931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F605B17-99BE-4EB0-93E9-6B890CBB375F}"/>
              </a:ext>
            </a:extLst>
          </p:cNvPr>
          <p:cNvSpPr/>
          <p:nvPr/>
        </p:nvSpPr>
        <p:spPr>
          <a:xfrm>
            <a:off x="3966972" y="509194"/>
            <a:ext cx="3569684" cy="2480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8638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822" y="820302"/>
            <a:ext cx="3608029" cy="379979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246" y="820302"/>
            <a:ext cx="3601297" cy="3799794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625B4A6-1722-4FBC-A263-C103B268A0F4}"/>
              </a:ext>
            </a:extLst>
          </p:cNvPr>
          <p:cNvSpPr/>
          <p:nvPr/>
        </p:nvSpPr>
        <p:spPr>
          <a:xfrm>
            <a:off x="5126088" y="2245986"/>
            <a:ext cx="926055" cy="550072"/>
          </a:xfrm>
          <a:prstGeom prst="right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B8F31A-AC82-4195-A2C6-2381BF61AD54}"/>
              </a:ext>
            </a:extLst>
          </p:cNvPr>
          <p:cNvSpPr/>
          <p:nvPr/>
        </p:nvSpPr>
        <p:spPr>
          <a:xfrm>
            <a:off x="3121246" y="3250823"/>
            <a:ext cx="797295" cy="262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AB8F31A-AC82-4195-A2C6-2381BF61AD54}"/>
              </a:ext>
            </a:extLst>
          </p:cNvPr>
          <p:cNvSpPr/>
          <p:nvPr/>
        </p:nvSpPr>
        <p:spPr>
          <a:xfrm>
            <a:off x="6052143" y="2039812"/>
            <a:ext cx="1251883" cy="213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B8F31A-AC82-4195-A2C6-2381BF61AD54}"/>
              </a:ext>
            </a:extLst>
          </p:cNvPr>
          <p:cNvSpPr/>
          <p:nvPr/>
        </p:nvSpPr>
        <p:spPr>
          <a:xfrm>
            <a:off x="7380636" y="2065978"/>
            <a:ext cx="696564" cy="230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876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9"/>
            <a:ext cx="12192000" cy="685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741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14" y="346204"/>
            <a:ext cx="6242286" cy="254290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AB8F31A-AC82-4195-A2C6-2381BF61AD54}"/>
              </a:ext>
            </a:extLst>
          </p:cNvPr>
          <p:cNvSpPr/>
          <p:nvPr/>
        </p:nvSpPr>
        <p:spPr>
          <a:xfrm>
            <a:off x="6096000" y="1307370"/>
            <a:ext cx="1309296" cy="205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F3BE6B-6969-4E62-BE7E-F351A39374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333" y="1743890"/>
            <a:ext cx="1266681" cy="12666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37" y="667022"/>
            <a:ext cx="5418229" cy="8551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B8F31A-AC82-4195-A2C6-2381BF61AD54}"/>
              </a:ext>
            </a:extLst>
          </p:cNvPr>
          <p:cNvSpPr/>
          <p:nvPr/>
        </p:nvSpPr>
        <p:spPr>
          <a:xfrm>
            <a:off x="4746171" y="888789"/>
            <a:ext cx="209006" cy="182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2"/>
            <a:endCxn id="4" idx="0"/>
          </p:cNvCxnSpPr>
          <p:nvPr/>
        </p:nvCxnSpPr>
        <p:spPr>
          <a:xfrm>
            <a:off x="4850674" y="1071154"/>
            <a:ext cx="0" cy="6727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6341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7" y="0"/>
            <a:ext cx="5413457" cy="28917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B4AB463-DA14-49AB-9B90-E08D2300D37F}"/>
              </a:ext>
            </a:extLst>
          </p:cNvPr>
          <p:cNvSpPr/>
          <p:nvPr/>
        </p:nvSpPr>
        <p:spPr>
          <a:xfrm>
            <a:off x="23957" y="1090351"/>
            <a:ext cx="1554812" cy="15875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84" y="1090351"/>
            <a:ext cx="9480516" cy="1953830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EF9B58D-72AC-4183-842A-0C4A0D37A5F3}"/>
              </a:ext>
            </a:extLst>
          </p:cNvPr>
          <p:cNvSpPr/>
          <p:nvPr/>
        </p:nvSpPr>
        <p:spPr>
          <a:xfrm>
            <a:off x="1578769" y="1420756"/>
            <a:ext cx="1056141" cy="3786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9006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9161A9-7970-4E03-9BCF-5F58AE6B3BA9}"/>
              </a:ext>
            </a:extLst>
          </p:cNvPr>
          <p:cNvSpPr/>
          <p:nvPr/>
        </p:nvSpPr>
        <p:spPr>
          <a:xfrm>
            <a:off x="6803136" y="0"/>
            <a:ext cx="5388864" cy="843268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7494748-AC7F-4C18-A1F7-036A3E98D01E}"/>
              </a:ext>
            </a:extLst>
          </p:cNvPr>
          <p:cNvGrpSpPr/>
          <p:nvPr/>
        </p:nvGrpSpPr>
        <p:grpSpPr>
          <a:xfrm>
            <a:off x="11117862" y="-5294"/>
            <a:ext cx="1074139" cy="848562"/>
            <a:chOff x="10241277" y="900332"/>
            <a:chExt cx="1127761" cy="905986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2AF6FA4B-A719-48B6-8C84-4851F288D380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B584F7A3-4C54-4171-8C18-84F065DA4054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C046F449-5A39-4197-A8AE-E42BE15C79EC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4CDDE6-4F4F-435A-9665-451077DD10E7}"/>
              </a:ext>
            </a:extLst>
          </p:cNvPr>
          <p:cNvSpPr/>
          <p:nvPr/>
        </p:nvSpPr>
        <p:spPr>
          <a:xfrm>
            <a:off x="7710667" y="-88003"/>
            <a:ext cx="29370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spc="-200" dirty="0">
                <a:solidFill>
                  <a:schemeClr val="bg1"/>
                </a:solidFill>
              </a:rPr>
              <a:t>지금까지 정리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68C0A5A-BB00-4BCC-9F96-61432BB31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92"/>
          <a:stretch/>
        </p:blipFill>
        <p:spPr>
          <a:xfrm>
            <a:off x="397389" y="837974"/>
            <a:ext cx="11254318" cy="30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08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9161A9-7970-4E03-9BCF-5F58AE6B3BA9}"/>
              </a:ext>
            </a:extLst>
          </p:cNvPr>
          <p:cNvSpPr/>
          <p:nvPr/>
        </p:nvSpPr>
        <p:spPr>
          <a:xfrm>
            <a:off x="6803136" y="0"/>
            <a:ext cx="5388864" cy="843268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7494748-AC7F-4C18-A1F7-036A3E98D01E}"/>
              </a:ext>
            </a:extLst>
          </p:cNvPr>
          <p:cNvGrpSpPr/>
          <p:nvPr/>
        </p:nvGrpSpPr>
        <p:grpSpPr>
          <a:xfrm>
            <a:off x="11117862" y="-5294"/>
            <a:ext cx="1074139" cy="848562"/>
            <a:chOff x="10241277" y="900332"/>
            <a:chExt cx="1127761" cy="905986"/>
          </a:xfrm>
        </p:grpSpPr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2AF6FA4B-A719-48B6-8C84-4851F288D380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B584F7A3-4C54-4171-8C18-84F065DA4054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C046F449-5A39-4197-A8AE-E42BE15C79EC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68C0A5A-BB00-4BCC-9F96-61432BB31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1" y="1066890"/>
            <a:ext cx="11254318" cy="648553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B24555A-8C5C-4F11-9458-14B81305FE17}"/>
              </a:ext>
            </a:extLst>
          </p:cNvPr>
          <p:cNvSpPr/>
          <p:nvPr/>
        </p:nvSpPr>
        <p:spPr>
          <a:xfrm>
            <a:off x="7710667" y="-88003"/>
            <a:ext cx="29370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spc="-200" dirty="0">
                <a:solidFill>
                  <a:schemeClr val="bg1"/>
                </a:solidFill>
              </a:rPr>
              <a:t>지금까지 정리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D012A6-0B5F-43DE-8A19-C29086C8A95E}"/>
              </a:ext>
            </a:extLst>
          </p:cNvPr>
          <p:cNvSpPr/>
          <p:nvPr/>
        </p:nvSpPr>
        <p:spPr>
          <a:xfrm>
            <a:off x="1445014" y="1142636"/>
            <a:ext cx="3862576" cy="5015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10398-1477-402C-8316-F4186B391678}"/>
              </a:ext>
            </a:extLst>
          </p:cNvPr>
          <p:cNvSpPr txBox="1"/>
          <p:nvPr/>
        </p:nvSpPr>
        <p:spPr>
          <a:xfrm>
            <a:off x="1366836" y="971787"/>
            <a:ext cx="4292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defalt-layout.xml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840232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화살표 연결선 5"/>
          <p:cNvCxnSpPr/>
          <p:nvPr/>
        </p:nvCxnSpPr>
        <p:spPr>
          <a:xfrm>
            <a:off x="3757613" y="2320890"/>
            <a:ext cx="4572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7871186" y="2320890"/>
            <a:ext cx="4572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5" y="2027997"/>
            <a:ext cx="2362200" cy="647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017" y="2027997"/>
            <a:ext cx="2057400" cy="6477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311" y="2027997"/>
            <a:ext cx="2362200" cy="6477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AA5656-0234-496E-9CEC-6C92DB17D7CB}"/>
              </a:ext>
            </a:extLst>
          </p:cNvPr>
          <p:cNvSpPr/>
          <p:nvPr/>
        </p:nvSpPr>
        <p:spPr>
          <a:xfrm>
            <a:off x="0" y="5294"/>
            <a:ext cx="12192000" cy="843268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18CA751-AA3A-4310-A25A-9395B519D935}"/>
              </a:ext>
            </a:extLst>
          </p:cNvPr>
          <p:cNvGrpSpPr/>
          <p:nvPr/>
        </p:nvGrpSpPr>
        <p:grpSpPr>
          <a:xfrm>
            <a:off x="11117861" y="0"/>
            <a:ext cx="1074139" cy="848562"/>
            <a:chOff x="10241277" y="900332"/>
            <a:chExt cx="1127761" cy="905986"/>
          </a:xfrm>
        </p:grpSpPr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0D8457B6-2039-4615-A5E1-A071D46819D6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EA4AF119-B753-45C3-8C1A-6B8AF69A81B8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969A5BC9-F78A-4129-BFF6-AFD00980A6B8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CD2E798-BF71-4D36-AEE8-50DECD0F51EA}"/>
              </a:ext>
            </a:extLst>
          </p:cNvPr>
          <p:cNvSpPr txBox="1"/>
          <p:nvPr/>
        </p:nvSpPr>
        <p:spPr>
          <a:xfrm>
            <a:off x="3285775" y="132847"/>
            <a:ext cx="5620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200" dirty="0">
                <a:solidFill>
                  <a:schemeClr val="bg1"/>
                </a:solidFill>
              </a:rPr>
              <a:t>7zip</a:t>
            </a:r>
            <a:r>
              <a:rPr lang="ko-KR" altLang="en-US" sz="3600" b="1" spc="-200" dirty="0">
                <a:solidFill>
                  <a:schemeClr val="bg1"/>
                </a:solidFill>
              </a:rPr>
              <a:t>으로 압축을 풀어주세요</a:t>
            </a:r>
          </a:p>
        </p:txBody>
      </p:sp>
    </p:spTree>
    <p:extLst>
      <p:ext uri="{BB962C8B-B14F-4D97-AF65-F5344CB8AC3E}">
        <p14:creationId xmlns:p14="http://schemas.microsoft.com/office/powerpoint/2010/main" val="34371946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" b="8985"/>
          <a:stretch/>
        </p:blipFill>
        <p:spPr>
          <a:xfrm>
            <a:off x="0" y="853854"/>
            <a:ext cx="12192000" cy="60102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9F496AA-FE14-4A4F-8DC5-E062B890F3DC}"/>
              </a:ext>
            </a:extLst>
          </p:cNvPr>
          <p:cNvSpPr/>
          <p:nvPr/>
        </p:nvSpPr>
        <p:spPr>
          <a:xfrm>
            <a:off x="0" y="5294"/>
            <a:ext cx="12192000" cy="843268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9C2598-7EA2-47D1-9B1F-5A553301D980}"/>
              </a:ext>
            </a:extLst>
          </p:cNvPr>
          <p:cNvGrpSpPr/>
          <p:nvPr/>
        </p:nvGrpSpPr>
        <p:grpSpPr>
          <a:xfrm>
            <a:off x="11117861" y="0"/>
            <a:ext cx="1074139" cy="848562"/>
            <a:chOff x="10241277" y="900332"/>
            <a:chExt cx="1127761" cy="905986"/>
          </a:xfrm>
        </p:grpSpPr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9ADC6CCB-F707-4B47-B00D-F55E2A117D41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F474D41F-0183-4637-8483-F920EAB91709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06D0E6C2-A895-41D9-BF6C-492F525C6F86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B1ED735-7C3A-4B68-BC41-7D43B7DB0B03}"/>
              </a:ext>
            </a:extLst>
          </p:cNvPr>
          <p:cNvSpPr txBox="1"/>
          <p:nvPr/>
        </p:nvSpPr>
        <p:spPr>
          <a:xfrm>
            <a:off x="3285775" y="132847"/>
            <a:ext cx="6526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200" dirty="0">
                <a:solidFill>
                  <a:schemeClr val="bg1"/>
                </a:solidFill>
              </a:rPr>
              <a:t>F12</a:t>
            </a:r>
            <a:r>
              <a:rPr lang="ko-KR" altLang="en-US" sz="3600" b="1" spc="-200" dirty="0">
                <a:solidFill>
                  <a:schemeClr val="bg1"/>
                </a:solidFill>
              </a:rPr>
              <a:t>로 개발자 도구를 열어주세요</a:t>
            </a:r>
          </a:p>
        </p:txBody>
      </p:sp>
    </p:spTree>
    <p:extLst>
      <p:ext uri="{BB962C8B-B14F-4D97-AF65-F5344CB8AC3E}">
        <p14:creationId xmlns:p14="http://schemas.microsoft.com/office/powerpoint/2010/main" val="23651751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540727"/>
          </a:xfrm>
          <a:prstGeom prst="rect">
            <a:avLst/>
          </a:prstGeom>
        </p:spPr>
      </p:pic>
      <p:sp>
        <p:nvSpPr>
          <p:cNvPr id="6" name="자유형 5"/>
          <p:cNvSpPr/>
          <p:nvPr/>
        </p:nvSpPr>
        <p:spPr>
          <a:xfrm>
            <a:off x="9448800" y="148046"/>
            <a:ext cx="2299063" cy="1288868"/>
          </a:xfrm>
          <a:custGeom>
            <a:avLst/>
            <a:gdLst>
              <a:gd name="connsiteX0" fmla="*/ 0 w 2299063"/>
              <a:gd name="connsiteY0" fmla="*/ 513805 h 1288868"/>
              <a:gd name="connsiteX1" fmla="*/ 2299063 w 2299063"/>
              <a:gd name="connsiteY1" fmla="*/ 0 h 1288868"/>
              <a:gd name="connsiteX2" fmla="*/ 1079863 w 2299063"/>
              <a:gd name="connsiteY2" fmla="*/ 1288868 h 1288868"/>
              <a:gd name="connsiteX3" fmla="*/ 1079863 w 2299063"/>
              <a:gd name="connsiteY3" fmla="*/ 522514 h 1288868"/>
              <a:gd name="connsiteX4" fmla="*/ 0 w 2299063"/>
              <a:gd name="connsiteY4" fmla="*/ 513805 h 128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9063" h="1288868">
                <a:moveTo>
                  <a:pt x="0" y="513805"/>
                </a:moveTo>
                <a:lnTo>
                  <a:pt x="2299063" y="0"/>
                </a:lnTo>
                <a:lnTo>
                  <a:pt x="1079863" y="1288868"/>
                </a:lnTo>
                <a:lnTo>
                  <a:pt x="1079863" y="522514"/>
                </a:lnTo>
                <a:lnTo>
                  <a:pt x="0" y="51380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488" y="695733"/>
            <a:ext cx="1035597" cy="71505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440446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078" y="53204"/>
            <a:ext cx="5364447" cy="337579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7534" y="250779"/>
            <a:ext cx="1428614" cy="134203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6183085" y="522514"/>
            <a:ext cx="383178" cy="365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6566263" y="226423"/>
            <a:ext cx="1976845" cy="1393371"/>
          </a:xfrm>
          <a:custGeom>
            <a:avLst/>
            <a:gdLst>
              <a:gd name="connsiteX0" fmla="*/ 8708 w 1976845"/>
              <a:gd name="connsiteY0" fmla="*/ 296091 h 1393371"/>
              <a:gd name="connsiteX1" fmla="*/ 1976845 w 1976845"/>
              <a:gd name="connsiteY1" fmla="*/ 0 h 1393371"/>
              <a:gd name="connsiteX2" fmla="*/ 1976845 w 1976845"/>
              <a:gd name="connsiteY2" fmla="*/ 1393371 h 1393371"/>
              <a:gd name="connsiteX3" fmla="*/ 0 w 1976845"/>
              <a:gd name="connsiteY3" fmla="*/ 670560 h 1393371"/>
              <a:gd name="connsiteX4" fmla="*/ 8708 w 1976845"/>
              <a:gd name="connsiteY4" fmla="*/ 296091 h 139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6845" h="1393371">
                <a:moveTo>
                  <a:pt x="8708" y="296091"/>
                </a:moveTo>
                <a:lnTo>
                  <a:pt x="1976845" y="0"/>
                </a:lnTo>
                <a:lnTo>
                  <a:pt x="1976845" y="1393371"/>
                </a:lnTo>
                <a:lnTo>
                  <a:pt x="0" y="670560"/>
                </a:lnTo>
                <a:lnTo>
                  <a:pt x="8708" y="296091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8907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3268"/>
            <a:ext cx="12192000" cy="17874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313" y="1582968"/>
            <a:ext cx="6262687" cy="215101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5929313" y="1599705"/>
            <a:ext cx="628650" cy="5604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169237-655D-43BB-906D-3D710DACA83C}"/>
              </a:ext>
            </a:extLst>
          </p:cNvPr>
          <p:cNvSpPr/>
          <p:nvPr/>
        </p:nvSpPr>
        <p:spPr>
          <a:xfrm>
            <a:off x="6449" y="-3785"/>
            <a:ext cx="12192000" cy="843268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74C826-19CA-4C7B-A91B-FA4D2F89BDDF}"/>
              </a:ext>
            </a:extLst>
          </p:cNvPr>
          <p:cNvGrpSpPr/>
          <p:nvPr/>
        </p:nvGrpSpPr>
        <p:grpSpPr>
          <a:xfrm>
            <a:off x="11117861" y="0"/>
            <a:ext cx="1074139" cy="848562"/>
            <a:chOff x="10241277" y="900332"/>
            <a:chExt cx="1127761" cy="905986"/>
          </a:xfrm>
        </p:grpSpPr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DE90E82B-9752-4C49-85DF-60126E9F66C5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FD39E6A6-4D46-4035-BE89-0F32427F9DAD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74E0DD97-615B-4B66-8B2B-2D1D2E56A2F0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E5D1F6-74D6-4F38-B819-12B4F9FA5A21}"/>
              </a:ext>
            </a:extLst>
          </p:cNvPr>
          <p:cNvSpPr txBox="1"/>
          <p:nvPr/>
        </p:nvSpPr>
        <p:spPr>
          <a:xfrm>
            <a:off x="3832759" y="132847"/>
            <a:ext cx="4381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200" dirty="0">
                <a:solidFill>
                  <a:schemeClr val="bg1"/>
                </a:solidFill>
              </a:rPr>
              <a:t>영역을 확인해 주세요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01AEE002-37E7-4CF6-BB9E-272A68E1DB05}"/>
              </a:ext>
            </a:extLst>
          </p:cNvPr>
          <p:cNvSpPr/>
          <p:nvPr/>
        </p:nvSpPr>
        <p:spPr>
          <a:xfrm flipH="1">
            <a:off x="5111931" y="1750421"/>
            <a:ext cx="817382" cy="3836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90BC76-476A-48AD-A5EB-5C69E657A626}"/>
              </a:ext>
            </a:extLst>
          </p:cNvPr>
          <p:cNvSpPr txBox="1"/>
          <p:nvPr/>
        </p:nvSpPr>
        <p:spPr>
          <a:xfrm>
            <a:off x="3330258" y="1686536"/>
            <a:ext cx="1372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Click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029641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55F0FB4-27EE-43CE-817C-F2DDF25BB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076"/>
            <a:ext cx="12192000" cy="604784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1" y="405076"/>
            <a:ext cx="1683657" cy="60478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11771" y="1045029"/>
            <a:ext cx="3193145" cy="2757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A524EE-D4F5-4028-A6F3-EA66644EBBAB}"/>
              </a:ext>
            </a:extLst>
          </p:cNvPr>
          <p:cNvSpPr/>
          <p:nvPr/>
        </p:nvSpPr>
        <p:spPr>
          <a:xfrm>
            <a:off x="2742461" y="2276476"/>
            <a:ext cx="6459204" cy="181588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n w="12700">
                  <a:noFill/>
                </a:ln>
                <a:latin typeface="+mn-ea"/>
              </a:rPr>
              <a:t>개발자도구 </a:t>
            </a:r>
            <a:r>
              <a:rPr lang="en-US" altLang="ko-KR" sz="2800" b="1" dirty="0">
                <a:ln w="12700">
                  <a:noFill/>
                </a:ln>
                <a:latin typeface="+mn-ea"/>
              </a:rPr>
              <a:t>Elements</a:t>
            </a:r>
            <a:r>
              <a:rPr lang="ko-KR" altLang="en-US" sz="2800" b="1" dirty="0">
                <a:ln w="12700">
                  <a:noFill/>
                </a:ln>
                <a:latin typeface="+mn-ea"/>
              </a:rPr>
              <a:t>탭에서</a:t>
            </a:r>
            <a:endParaRPr lang="en-US" altLang="ko-KR" sz="2800" b="1" dirty="0">
              <a:ln w="12700">
                <a:noFill/>
              </a:ln>
              <a:latin typeface="+mn-ea"/>
            </a:endParaRPr>
          </a:p>
          <a:p>
            <a:pPr algn="ctr"/>
            <a:r>
              <a:rPr lang="ko-KR" altLang="en-US" sz="2800" b="1" dirty="0">
                <a:ln w="12700">
                  <a:noFill/>
                </a:ln>
                <a:latin typeface="+mn-ea"/>
              </a:rPr>
              <a:t>소스에 마우스를 올리면</a:t>
            </a:r>
            <a:endParaRPr lang="en-US" altLang="ko-KR" sz="2800" b="1" dirty="0">
              <a:ln w="12700">
                <a:noFill/>
              </a:ln>
              <a:latin typeface="+mn-ea"/>
            </a:endParaRPr>
          </a:p>
          <a:p>
            <a:pPr algn="ctr"/>
            <a:r>
              <a:rPr lang="ko-KR" altLang="en-US" sz="2800" b="1" dirty="0">
                <a:ln w="12700">
                  <a:noFill/>
                </a:ln>
                <a:latin typeface="+mn-ea"/>
              </a:rPr>
              <a:t>해당 소스영역이 어디를 가리키는지</a:t>
            </a:r>
            <a:endParaRPr lang="en-US" altLang="ko-KR" sz="2800" b="1" dirty="0">
              <a:ln w="12700">
                <a:noFill/>
              </a:ln>
              <a:latin typeface="+mn-ea"/>
            </a:endParaRPr>
          </a:p>
          <a:p>
            <a:pPr algn="ctr"/>
            <a:r>
              <a:rPr lang="ko-KR" altLang="en-US" sz="2800" b="1" dirty="0">
                <a:ln w="12700">
                  <a:noFill/>
                </a:ln>
                <a:latin typeface="+mn-ea"/>
              </a:rPr>
              <a:t>페이지에 파란 블록이 잡힙니다</a:t>
            </a:r>
            <a:r>
              <a:rPr lang="en-US" altLang="ko-KR" sz="2800" b="1" dirty="0">
                <a:ln w="12700">
                  <a:noFill/>
                </a:ln>
                <a:latin typeface="+mn-ea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1B5BCD6-52C3-4F67-A699-E68D518E4389}"/>
              </a:ext>
            </a:extLst>
          </p:cNvPr>
          <p:cNvCxnSpPr>
            <a:cxnSpLocks/>
          </p:cNvCxnSpPr>
          <p:nvPr/>
        </p:nvCxnSpPr>
        <p:spPr>
          <a:xfrm flipH="1">
            <a:off x="1762517" y="3875314"/>
            <a:ext cx="97994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1B5BCD6-52C3-4F67-A699-E68D518E4389}"/>
              </a:ext>
            </a:extLst>
          </p:cNvPr>
          <p:cNvCxnSpPr>
            <a:cxnSpLocks/>
          </p:cNvCxnSpPr>
          <p:nvPr/>
        </p:nvCxnSpPr>
        <p:spPr>
          <a:xfrm flipH="1" flipV="1">
            <a:off x="9085943" y="1373245"/>
            <a:ext cx="826" cy="9032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26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3238263-CBB3-454E-AE61-BE811DF66C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38"/>
          <a:stretch/>
        </p:blipFill>
        <p:spPr>
          <a:xfrm>
            <a:off x="2893218" y="-1"/>
            <a:ext cx="3836194" cy="34290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C060046-52C7-490B-8713-913F168ED1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70"/>
          <a:stretch/>
        </p:blipFill>
        <p:spPr>
          <a:xfrm>
            <a:off x="4130459" y="297897"/>
            <a:ext cx="6342278" cy="313110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CFEB65-EFE6-467D-9769-692D3866063B}"/>
              </a:ext>
            </a:extLst>
          </p:cNvPr>
          <p:cNvSpPr/>
          <p:nvPr/>
        </p:nvSpPr>
        <p:spPr>
          <a:xfrm>
            <a:off x="5886506" y="1545677"/>
            <a:ext cx="3614681" cy="1973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4101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" b="44426"/>
          <a:stretch/>
        </p:blipFill>
        <p:spPr>
          <a:xfrm>
            <a:off x="4021277" y="1228"/>
            <a:ext cx="8170723" cy="462239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219459" y="1191370"/>
            <a:ext cx="314325" cy="2889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717252" y="2727208"/>
            <a:ext cx="314325" cy="2889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2AE575C-F391-48A6-9E33-B69916763A4D}"/>
              </a:ext>
            </a:extLst>
          </p:cNvPr>
          <p:cNvGrpSpPr/>
          <p:nvPr/>
        </p:nvGrpSpPr>
        <p:grpSpPr>
          <a:xfrm>
            <a:off x="2876953" y="915788"/>
            <a:ext cx="1342506" cy="600077"/>
            <a:chOff x="781262" y="1694140"/>
            <a:chExt cx="1342506" cy="60007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04BE46B-B08E-487C-B2BD-3FAC78E11703}"/>
                </a:ext>
              </a:extLst>
            </p:cNvPr>
            <p:cNvSpPr/>
            <p:nvPr/>
          </p:nvSpPr>
          <p:spPr>
            <a:xfrm>
              <a:off x="781262" y="1694140"/>
              <a:ext cx="1342506" cy="60007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36D7C3-B55B-4BE4-8ED3-8092A0DEED77}"/>
                </a:ext>
              </a:extLst>
            </p:cNvPr>
            <p:cNvSpPr txBox="1"/>
            <p:nvPr/>
          </p:nvSpPr>
          <p:spPr>
            <a:xfrm>
              <a:off x="840254" y="1709442"/>
              <a:ext cx="12009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spc="-200" dirty="0">
                  <a:solidFill>
                    <a:schemeClr val="bg1"/>
                  </a:solidFill>
                  <a:latin typeface="+mj-lt"/>
                </a:rPr>
                <a:t>OPEN</a:t>
              </a:r>
              <a:endParaRPr lang="ko-KR" altLang="en-US" sz="3200" b="1" spc="-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401900-E3C3-410A-9EA4-40E50775C99D}"/>
              </a:ext>
            </a:extLst>
          </p:cNvPr>
          <p:cNvSpPr/>
          <p:nvPr/>
        </p:nvSpPr>
        <p:spPr>
          <a:xfrm>
            <a:off x="5385846" y="0"/>
            <a:ext cx="1351709" cy="5309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6E2136-9173-4FB8-A68B-B7F1C877B973}"/>
              </a:ext>
            </a:extLst>
          </p:cNvPr>
          <p:cNvSpPr/>
          <p:nvPr/>
        </p:nvSpPr>
        <p:spPr>
          <a:xfrm>
            <a:off x="3264310" y="2450303"/>
            <a:ext cx="1420846" cy="60007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E7D051-15AC-47D3-8DC0-087CDE3DC65F}"/>
              </a:ext>
            </a:extLst>
          </p:cNvPr>
          <p:cNvSpPr txBox="1"/>
          <p:nvPr/>
        </p:nvSpPr>
        <p:spPr>
          <a:xfrm>
            <a:off x="3329460" y="2465605"/>
            <a:ext cx="1290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200" dirty="0">
                <a:solidFill>
                  <a:schemeClr val="bg1"/>
                </a:solidFill>
                <a:latin typeface="+mj-lt"/>
              </a:rPr>
              <a:t>CLOSE</a:t>
            </a:r>
            <a:endParaRPr lang="ko-KR" altLang="en-US" sz="3200" b="1" spc="-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19335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330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158513" y="1866080"/>
            <a:ext cx="2924629" cy="466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25726" y="3471853"/>
            <a:ext cx="1006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 w="38100">
                  <a:noFill/>
                </a:ln>
                <a:solidFill>
                  <a:srgbClr val="FF0000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left</a:t>
            </a:r>
            <a:endParaRPr lang="ko-KR" altLang="en-US" sz="4000" b="1" dirty="0">
              <a:ln w="38100">
                <a:noFill/>
              </a:ln>
              <a:solidFill>
                <a:srgbClr val="FF0000"/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" y="954790"/>
            <a:ext cx="2258008" cy="45783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158513" y="1254278"/>
            <a:ext cx="288457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>
                <a:ln w="38100">
                  <a:noFill/>
                </a:ln>
                <a:solidFill>
                  <a:srgbClr val="FF0000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Class=“sidebar”</a:t>
            </a:r>
            <a:endParaRPr lang="ko-KR" altLang="en-US" sz="2800" b="1" dirty="0">
              <a:ln w="38100">
                <a:noFill/>
              </a:ln>
              <a:solidFill>
                <a:srgbClr val="FF0000"/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70011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330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190651" y="2677844"/>
            <a:ext cx="2841533" cy="21464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251786" y="964122"/>
            <a:ext cx="6621626" cy="112593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44109" y="1097997"/>
            <a:ext cx="1051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n w="38100">
                  <a:noFill/>
                </a:ln>
                <a:solidFill>
                  <a:srgbClr val="0070C0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nav</a:t>
            </a:r>
            <a:endParaRPr lang="ko-KR" altLang="en-US" sz="4000" b="1" dirty="0">
              <a:ln w="38100">
                <a:noFill/>
              </a:ln>
              <a:solidFill>
                <a:srgbClr val="0070C0"/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7487" y="2090057"/>
            <a:ext cx="290335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>
                <a:ln w="38100">
                  <a:noFill/>
                </a:ln>
                <a:solidFill>
                  <a:srgbClr val="0070C0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&lt;nav&gt;…&lt;/nav&gt;</a:t>
            </a:r>
            <a:endParaRPr lang="ko-KR" altLang="en-US" sz="2800" b="1" dirty="0">
              <a:ln w="38100">
                <a:noFill/>
              </a:ln>
              <a:solidFill>
                <a:srgbClr val="0070C0"/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60681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3309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97224" y="2064028"/>
            <a:ext cx="6594849" cy="3469063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50264" y="2250640"/>
            <a:ext cx="2288768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 w="38100"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contents</a:t>
            </a:r>
            <a:endParaRPr lang="ko-KR" altLang="en-US" sz="4000" b="1" dirty="0">
              <a:ln w="38100">
                <a:noFill/>
              </a:ln>
              <a:solidFill>
                <a:schemeClr val="accent6">
                  <a:lumMod val="75000"/>
                </a:schemeClr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255968" y="2803869"/>
            <a:ext cx="2743200" cy="23791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51792" y="2243325"/>
            <a:ext cx="291676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>
                <a:ln w="38100"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Class=“content”</a:t>
            </a:r>
            <a:endParaRPr lang="ko-KR" altLang="en-US" sz="2800" b="1" dirty="0">
              <a:ln w="38100">
                <a:noFill/>
              </a:ln>
              <a:solidFill>
                <a:schemeClr val="accent6">
                  <a:lumMod val="75000"/>
                </a:schemeClr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10006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2365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30015" y="3610573"/>
            <a:ext cx="6718041" cy="62592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744412" y="3565939"/>
            <a:ext cx="16892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 w="38100">
                  <a:noFill/>
                </a:ln>
                <a:solidFill>
                  <a:srgbClr val="7030A0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footer</a:t>
            </a:r>
            <a:endParaRPr lang="ko-KR" altLang="en-US" sz="4000" b="1" dirty="0">
              <a:ln w="38100">
                <a:noFill/>
              </a:ln>
              <a:solidFill>
                <a:srgbClr val="7030A0"/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311951" y="2939142"/>
            <a:ext cx="2687216" cy="223935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237306" y="1425752"/>
            <a:ext cx="2761862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ln w="38100">
                  <a:noFill/>
                </a:ln>
                <a:solidFill>
                  <a:srgbClr val="7030A0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&lt;footer&gt;</a:t>
            </a:r>
          </a:p>
          <a:p>
            <a:pPr algn="ctr"/>
            <a:r>
              <a:rPr lang="en-US" altLang="ko-KR" sz="2800" b="1">
                <a:ln w="38100">
                  <a:noFill/>
                </a:ln>
                <a:solidFill>
                  <a:srgbClr val="7030A0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…</a:t>
            </a:r>
          </a:p>
          <a:p>
            <a:pPr algn="ctr"/>
            <a:r>
              <a:rPr lang="en-US" altLang="ko-KR" sz="2800" b="1">
                <a:ln w="38100">
                  <a:noFill/>
                </a:ln>
                <a:solidFill>
                  <a:srgbClr val="7030A0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&lt;/footer&gt;</a:t>
            </a:r>
            <a:endParaRPr lang="ko-KR" altLang="en-US" sz="2800" b="1" dirty="0">
              <a:ln w="38100">
                <a:noFill/>
              </a:ln>
              <a:solidFill>
                <a:srgbClr val="7030A0"/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43944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937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9117" y="989002"/>
            <a:ext cx="11882018" cy="4712002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3846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405"/>
            <a:ext cx="12192000" cy="38544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4514" y="1120268"/>
            <a:ext cx="1600200" cy="353108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12687" y="1120269"/>
            <a:ext cx="10431466" cy="48902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09395" y="1710102"/>
            <a:ext cx="10431466" cy="2351423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709395" y="4162334"/>
            <a:ext cx="10431466" cy="489024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11335" y="3808391"/>
            <a:ext cx="1006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 w="38100">
                  <a:noFill/>
                </a:ln>
                <a:solidFill>
                  <a:srgbClr val="FF0000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left</a:t>
            </a:r>
            <a:endParaRPr lang="ko-KR" altLang="en-US" sz="4000" b="1" dirty="0">
              <a:ln w="38100">
                <a:noFill/>
              </a:ln>
              <a:solidFill>
                <a:srgbClr val="FF0000"/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77411" y="958674"/>
            <a:ext cx="1051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n w="38100">
                  <a:noFill/>
                </a:ln>
                <a:solidFill>
                  <a:schemeClr val="accent1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nav</a:t>
            </a:r>
            <a:endParaRPr lang="ko-KR" altLang="en-US" sz="4000" b="1" dirty="0">
              <a:ln w="38100">
                <a:noFill/>
              </a:ln>
              <a:solidFill>
                <a:schemeClr val="accent1"/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58972" y="3026791"/>
            <a:ext cx="2288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 w="38100">
                  <a:noFill/>
                </a:ln>
                <a:solidFill>
                  <a:schemeClr val="accent6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contents</a:t>
            </a:r>
            <a:endParaRPr lang="ko-KR" altLang="en-US" sz="4000" b="1" dirty="0">
              <a:ln w="38100">
                <a:noFill/>
              </a:ln>
              <a:solidFill>
                <a:schemeClr val="accent6"/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0505" y="4080376"/>
            <a:ext cx="16892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 w="38100">
                  <a:noFill/>
                </a:ln>
                <a:solidFill>
                  <a:srgbClr val="7030A0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footer</a:t>
            </a:r>
            <a:endParaRPr lang="ko-KR" altLang="en-US" sz="4000" b="1" dirty="0">
              <a:ln w="38100">
                <a:noFill/>
              </a:ln>
              <a:solidFill>
                <a:srgbClr val="7030A0"/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514" y="0"/>
            <a:ext cx="12126346" cy="1027542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165296" y="24888"/>
            <a:ext cx="18614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 w="38100">
                  <a:noFill/>
                </a:ln>
                <a:solidFill>
                  <a:srgbClr val="FFC000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header</a:t>
            </a:r>
            <a:endParaRPr lang="ko-KR" altLang="en-US" sz="4000" b="1" dirty="0">
              <a:ln w="38100">
                <a:noFill/>
              </a:ln>
              <a:solidFill>
                <a:srgbClr val="FFC000"/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49401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65688802-3143-413E-8C8E-DEE2DC00C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17"/>
          <a:stretch/>
        </p:blipFill>
        <p:spPr>
          <a:xfrm>
            <a:off x="8115262" y="1038110"/>
            <a:ext cx="2483023" cy="15758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오른쪽 화살표 11"/>
          <p:cNvSpPr/>
          <p:nvPr/>
        </p:nvSpPr>
        <p:spPr>
          <a:xfrm>
            <a:off x="3769144" y="1544307"/>
            <a:ext cx="928764" cy="74529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j-lt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B040E56-D62C-47A9-BB44-8871AE01B5A7}"/>
              </a:ext>
            </a:extLst>
          </p:cNvPr>
          <p:cNvGrpSpPr/>
          <p:nvPr/>
        </p:nvGrpSpPr>
        <p:grpSpPr>
          <a:xfrm>
            <a:off x="4961490" y="849734"/>
            <a:ext cx="5636432" cy="2114300"/>
            <a:chOff x="4382981" y="475687"/>
            <a:chExt cx="5003026" cy="187670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981" y="475687"/>
              <a:ext cx="2353391" cy="187670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4399913" y="830218"/>
              <a:ext cx="1710173" cy="32146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j-lt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182019" y="1695261"/>
              <a:ext cx="2203988" cy="34636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j-lt"/>
              </a:endParaRPr>
            </a:p>
          </p:txBody>
        </p:sp>
        <p:cxnSp>
          <p:nvCxnSpPr>
            <p:cNvPr id="5" name="직선 화살표 연결선 4"/>
            <p:cNvCxnSpPr>
              <a:stCxn id="8" idx="3"/>
            </p:cNvCxnSpPr>
            <p:nvPr/>
          </p:nvCxnSpPr>
          <p:spPr>
            <a:xfrm>
              <a:off x="6110086" y="990953"/>
              <a:ext cx="968957" cy="70430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CABBE1EF-9948-4D20-B434-36250D937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41" y="1544307"/>
            <a:ext cx="2362200" cy="64770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F2904872-DC25-456B-8174-D9E035F8D1D2}"/>
              </a:ext>
            </a:extLst>
          </p:cNvPr>
          <p:cNvGrpSpPr/>
          <p:nvPr/>
        </p:nvGrpSpPr>
        <p:grpSpPr>
          <a:xfrm>
            <a:off x="857736" y="1106047"/>
            <a:ext cx="2601096" cy="1925924"/>
            <a:chOff x="581564" y="1038110"/>
            <a:chExt cx="2601096" cy="192592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F557277-C217-46EC-BCC1-6BF6D9975BE9}"/>
                </a:ext>
              </a:extLst>
            </p:cNvPr>
            <p:cNvSpPr/>
            <p:nvPr/>
          </p:nvSpPr>
          <p:spPr>
            <a:xfrm>
              <a:off x="581564" y="2248072"/>
              <a:ext cx="2601095" cy="71596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j-lt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AA524EE-D4F5-4028-A6F3-EA66644EBBAB}"/>
                </a:ext>
              </a:extLst>
            </p:cNvPr>
            <p:cNvSpPr/>
            <p:nvPr/>
          </p:nvSpPr>
          <p:spPr>
            <a:xfrm>
              <a:off x="996893" y="2313665"/>
              <a:ext cx="1725152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 dirty="0">
                  <a:ln w="12700">
                    <a:noFill/>
                  </a:ln>
                  <a:solidFill>
                    <a:schemeClr val="bg1"/>
                  </a:solidFill>
                  <a:latin typeface="+mj-lt"/>
                  <a:ea typeface="나눔고딕" panose="020D0604000000000000" pitchFamily="50" charset="-127"/>
                </a:rPr>
                <a:t>Ctrl + C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119105E-25F1-49AD-9276-87FAB9E52513}"/>
                </a:ext>
              </a:extLst>
            </p:cNvPr>
            <p:cNvSpPr/>
            <p:nvPr/>
          </p:nvSpPr>
          <p:spPr>
            <a:xfrm>
              <a:off x="583008" y="1038110"/>
              <a:ext cx="2599652" cy="12035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j-lt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D50280-BEAD-4220-9BE7-08E0AD6E6A9A}"/>
              </a:ext>
            </a:extLst>
          </p:cNvPr>
          <p:cNvSpPr/>
          <p:nvPr/>
        </p:nvSpPr>
        <p:spPr>
          <a:xfrm>
            <a:off x="4961490" y="2316009"/>
            <a:ext cx="2651342" cy="6682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55A715-4C96-4FCE-AAA1-9A3C074A6638}"/>
              </a:ext>
            </a:extLst>
          </p:cNvPr>
          <p:cNvSpPr/>
          <p:nvPr/>
        </p:nvSpPr>
        <p:spPr>
          <a:xfrm>
            <a:off x="5417910" y="2371883"/>
            <a:ext cx="173797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ln w="12700">
                  <a:noFill/>
                </a:ln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Ctrl + V</a:t>
            </a:r>
          </a:p>
        </p:txBody>
      </p:sp>
    </p:spTree>
    <p:extLst>
      <p:ext uri="{BB962C8B-B14F-4D97-AF65-F5344CB8AC3E}">
        <p14:creationId xmlns:p14="http://schemas.microsoft.com/office/powerpoint/2010/main" val="19334732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07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257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90" y="0"/>
            <a:ext cx="9955763" cy="21521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490" y="2917301"/>
            <a:ext cx="4012163" cy="15425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96955" y="234696"/>
            <a:ext cx="10027298" cy="42251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69774" y="234696"/>
            <a:ext cx="1060451" cy="474431"/>
          </a:xfrm>
          <a:prstGeom prst="rect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/>
              <a:t>1</a:t>
            </a:r>
            <a:endParaRPr lang="ko-KR" altLang="en-US" sz="3200" b="1"/>
          </a:p>
        </p:txBody>
      </p:sp>
      <p:sp>
        <p:nvSpPr>
          <p:cNvPr id="6" name="직사각형 5"/>
          <p:cNvSpPr/>
          <p:nvPr/>
        </p:nvSpPr>
        <p:spPr>
          <a:xfrm>
            <a:off x="769774" y="3985425"/>
            <a:ext cx="1060451" cy="474431"/>
          </a:xfrm>
          <a:prstGeom prst="rect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/>
              <a:t>613</a:t>
            </a:r>
            <a:endParaRPr lang="ko-KR" altLang="en-US" sz="3200" b="1"/>
          </a:p>
        </p:txBody>
      </p:sp>
      <p:sp>
        <p:nvSpPr>
          <p:cNvPr id="8" name="아래쪽 화살표 7"/>
          <p:cNvSpPr/>
          <p:nvPr/>
        </p:nvSpPr>
        <p:spPr>
          <a:xfrm>
            <a:off x="933060" y="709127"/>
            <a:ext cx="727790" cy="327629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A524EE-D4F5-4028-A6F3-EA66644EBBAB}"/>
              </a:ext>
            </a:extLst>
          </p:cNvPr>
          <p:cNvSpPr/>
          <p:nvPr/>
        </p:nvSpPr>
        <p:spPr>
          <a:xfrm>
            <a:off x="9327225" y="416739"/>
            <a:ext cx="1725152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ln w="12700">
                  <a:noFill/>
                </a:ln>
                <a:latin typeface="+mn-ea"/>
              </a:rPr>
              <a:t>Ctrl + </a:t>
            </a:r>
            <a:r>
              <a:rPr lang="en-US" altLang="ko-KR" sz="3200" b="1" dirty="0">
                <a:ln w="12700">
                  <a:noFill/>
                </a:ln>
                <a:solidFill>
                  <a:srgbClr val="FF0000"/>
                </a:solidFill>
                <a:latin typeface="+mn-ea"/>
              </a:rPr>
              <a:t>C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578556" y="1917379"/>
            <a:ext cx="32092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3200" b="1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  <a:endParaRPr lang="en-US" altLang="ko-KR" sz="3200" b="1" dirty="0">
              <a:solidFill>
                <a:srgbClr val="018581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089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C38DA71-64C4-4F10-907B-6C34369AC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F0617A0-FC0B-4884-8F18-C3194977DD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902" y="2263702"/>
            <a:ext cx="3429000" cy="8858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3821039" y="4084808"/>
            <a:ext cx="718066" cy="1964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51958" y="349216"/>
            <a:ext cx="3429000" cy="75061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예시</a:t>
            </a:r>
            <a:r>
              <a:rPr lang="en-US" altLang="ko-KR" sz="3000" dirty="0">
                <a:solidFill>
                  <a:schemeClr val="tx1"/>
                </a:solidFill>
              </a:rPr>
              <a:t>) s2_00</a:t>
            </a:r>
            <a:endParaRPr lang="ko-KR" altLang="en-US" sz="30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772" y="6350"/>
            <a:ext cx="3939943" cy="4364839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BDA7089-65F9-4C62-9947-63E48A3B608A}"/>
              </a:ext>
            </a:extLst>
          </p:cNvPr>
          <p:cNvCxnSpPr>
            <a:stCxn id="7" idx="3"/>
          </p:cNvCxnSpPr>
          <p:nvPr/>
        </p:nvCxnSpPr>
        <p:spPr>
          <a:xfrm flipV="1">
            <a:off x="4539105" y="3209838"/>
            <a:ext cx="4110045" cy="973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558F38-DDA7-476C-AF86-9AB62BC1E657}"/>
              </a:ext>
            </a:extLst>
          </p:cNvPr>
          <p:cNvSpPr txBox="1"/>
          <p:nvPr/>
        </p:nvSpPr>
        <p:spPr>
          <a:xfrm>
            <a:off x="1650571" y="588847"/>
            <a:ext cx="509243" cy="509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98C7D4-D895-45EB-BF9E-5617CCB81783}"/>
              </a:ext>
            </a:extLst>
          </p:cNvPr>
          <p:cNvSpPr txBox="1"/>
          <p:nvPr/>
        </p:nvSpPr>
        <p:spPr>
          <a:xfrm>
            <a:off x="1650571" y="2451994"/>
            <a:ext cx="509243" cy="509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78064" y="843468"/>
            <a:ext cx="3781359" cy="2546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278065" y="2825935"/>
            <a:ext cx="3713134" cy="2160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67EA5B6-FCCB-4C73-B382-222C5454C4EE}"/>
              </a:ext>
            </a:extLst>
          </p:cNvPr>
          <p:cNvCxnSpPr>
            <a:stCxn id="4" idx="2"/>
          </p:cNvCxnSpPr>
          <p:nvPr/>
        </p:nvCxnSpPr>
        <p:spPr>
          <a:xfrm flipH="1">
            <a:off x="4133622" y="1098089"/>
            <a:ext cx="35122" cy="15249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6022B2-D781-4FE7-AFC4-A76F4F0BDC23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4134632" y="3041937"/>
            <a:ext cx="45440" cy="10428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3633F34-F3B1-4B75-9A1B-DE862E571568}"/>
              </a:ext>
            </a:extLst>
          </p:cNvPr>
          <p:cNvSpPr txBox="1"/>
          <p:nvPr/>
        </p:nvSpPr>
        <p:spPr>
          <a:xfrm>
            <a:off x="3482127" y="3265274"/>
            <a:ext cx="509243" cy="509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③</a:t>
            </a:r>
          </a:p>
        </p:txBody>
      </p:sp>
      <p:cxnSp>
        <p:nvCxnSpPr>
          <p:cNvPr id="13" name="직선 화살표 연결선 12"/>
          <p:cNvCxnSpPr>
            <a:stCxn id="4" idx="3"/>
            <a:endCxn id="11" idx="1"/>
          </p:cNvCxnSpPr>
          <p:nvPr/>
        </p:nvCxnSpPr>
        <p:spPr>
          <a:xfrm flipV="1">
            <a:off x="6059423" y="724525"/>
            <a:ext cx="892535" cy="246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0009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02" y="363338"/>
            <a:ext cx="2860132" cy="21963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486" y="0"/>
            <a:ext cx="7044612" cy="311123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A524EE-D4F5-4028-A6F3-EA66644EBBAB}"/>
              </a:ext>
            </a:extLst>
          </p:cNvPr>
          <p:cNvSpPr/>
          <p:nvPr/>
        </p:nvSpPr>
        <p:spPr>
          <a:xfrm>
            <a:off x="9812225" y="1974951"/>
            <a:ext cx="173797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ln w="12700">
                  <a:noFill/>
                </a:ln>
                <a:latin typeface="+mn-ea"/>
              </a:rPr>
              <a:t>Ctrl + </a:t>
            </a:r>
            <a:r>
              <a:rPr lang="en-US" altLang="ko-KR" sz="3200" b="1" dirty="0">
                <a:ln w="12700">
                  <a:noFill/>
                </a:ln>
                <a:solidFill>
                  <a:srgbClr val="FF0000"/>
                </a:solidFill>
                <a:latin typeface="+mn-ea"/>
              </a:rPr>
              <a:t>V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35494" y="1836126"/>
            <a:ext cx="1679510" cy="2819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9" idx="3"/>
          </p:cNvCxnSpPr>
          <p:nvPr/>
        </p:nvCxnSpPr>
        <p:spPr>
          <a:xfrm flipV="1">
            <a:off x="3415004" y="1854788"/>
            <a:ext cx="1396482" cy="1222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764479" y="2996682"/>
            <a:ext cx="32092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32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32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A3AA67-A436-4AC3-91B5-8A7A180E37C4}"/>
              </a:ext>
            </a:extLst>
          </p:cNvPr>
          <p:cNvSpPr/>
          <p:nvPr/>
        </p:nvSpPr>
        <p:spPr>
          <a:xfrm>
            <a:off x="4805352" y="1854788"/>
            <a:ext cx="7386648" cy="2692892"/>
          </a:xfrm>
          <a:prstGeom prst="rect">
            <a:avLst/>
          </a:prstGeom>
          <a:solidFill>
            <a:srgbClr val="00B0F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9264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56920"/>
          <a:stretch/>
        </p:blipFill>
        <p:spPr>
          <a:xfrm>
            <a:off x="1897262" y="113211"/>
            <a:ext cx="8625863" cy="16411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504" y="471871"/>
            <a:ext cx="1159177" cy="35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777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6" y="589799"/>
            <a:ext cx="1668377" cy="74637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437" y="0"/>
            <a:ext cx="5953125" cy="37528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AB8F31A-AC82-4195-A2C6-2381BF61AD54}"/>
              </a:ext>
            </a:extLst>
          </p:cNvPr>
          <p:cNvSpPr/>
          <p:nvPr/>
        </p:nvSpPr>
        <p:spPr>
          <a:xfrm>
            <a:off x="3119437" y="498700"/>
            <a:ext cx="1201840" cy="2518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3" idx="1"/>
          </p:cNvCxnSpPr>
          <p:nvPr/>
        </p:nvCxnSpPr>
        <p:spPr>
          <a:xfrm flipH="1">
            <a:off x="2179363" y="624638"/>
            <a:ext cx="940074" cy="3383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B8F31A-AC82-4195-A2C6-2381BF61AD54}"/>
              </a:ext>
            </a:extLst>
          </p:cNvPr>
          <p:cNvSpPr/>
          <p:nvPr/>
        </p:nvSpPr>
        <p:spPr>
          <a:xfrm>
            <a:off x="1064821" y="721080"/>
            <a:ext cx="314345" cy="337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2340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155" y="318166"/>
            <a:ext cx="3035689" cy="1436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99120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71"/>
          <a:stretch/>
        </p:blipFill>
        <p:spPr>
          <a:xfrm>
            <a:off x="0" y="1"/>
            <a:ext cx="1942011" cy="46561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29" t="16683" b="16268"/>
          <a:stretch/>
        </p:blipFill>
        <p:spPr>
          <a:xfrm>
            <a:off x="1942011" y="0"/>
            <a:ext cx="3804155" cy="427590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942011" y="1108434"/>
            <a:ext cx="3631475" cy="5200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42011" y="496632"/>
            <a:ext cx="288457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>
                <a:ln w="38100">
                  <a:noFill/>
                </a:ln>
                <a:solidFill>
                  <a:srgbClr val="FF0000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Class=“sidebar”</a:t>
            </a:r>
            <a:endParaRPr lang="ko-KR" altLang="en-US" sz="2800" b="1" dirty="0">
              <a:ln w="38100">
                <a:noFill/>
              </a:ln>
              <a:solidFill>
                <a:srgbClr val="FF0000"/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5894"/>
          <a:stretch/>
        </p:blipFill>
        <p:spPr>
          <a:xfrm>
            <a:off x="6354708" y="181657"/>
            <a:ext cx="5700506" cy="28936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cxnSp>
        <p:nvCxnSpPr>
          <p:cNvPr id="8" name="직선 화살표 연결선 7"/>
          <p:cNvCxnSpPr>
            <a:stCxn id="4" idx="3"/>
            <a:endCxn id="11" idx="1"/>
          </p:cNvCxnSpPr>
          <p:nvPr/>
        </p:nvCxnSpPr>
        <p:spPr>
          <a:xfrm flipV="1">
            <a:off x="5573486" y="561055"/>
            <a:ext cx="1129565" cy="8074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1401" y="971617"/>
            <a:ext cx="1006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 w="38100">
                  <a:noFill/>
                </a:ln>
                <a:solidFill>
                  <a:srgbClr val="FF0000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left</a:t>
            </a:r>
            <a:endParaRPr lang="ko-KR" altLang="en-US" sz="4000" b="1" dirty="0">
              <a:ln w="38100">
                <a:noFill/>
              </a:ln>
              <a:solidFill>
                <a:srgbClr val="FF0000"/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1942011" cy="46561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03051" y="451549"/>
            <a:ext cx="5364480" cy="219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0657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62" t="40567" r="-71" b="33647"/>
          <a:stretch/>
        </p:blipFill>
        <p:spPr>
          <a:xfrm>
            <a:off x="131973" y="0"/>
            <a:ext cx="5304042" cy="226526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2" r="27286" b="33739"/>
          <a:stretch/>
        </p:blipFill>
        <p:spPr>
          <a:xfrm>
            <a:off x="131973" y="2372592"/>
            <a:ext cx="5304042" cy="289248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735973" y="745734"/>
            <a:ext cx="4211841" cy="21464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1970" y="3127709"/>
            <a:ext cx="5224047" cy="888292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83944" y="3026452"/>
            <a:ext cx="1800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ln w="38100">
                  <a:noFill/>
                </a:ln>
                <a:solidFill>
                  <a:srgbClr val="0070C0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nav</a:t>
            </a:r>
            <a:endParaRPr lang="ko-KR" altLang="en-US" sz="4000" b="1" dirty="0">
              <a:ln w="38100">
                <a:noFill/>
              </a:ln>
              <a:solidFill>
                <a:srgbClr val="0070C0"/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2809" y="157947"/>
            <a:ext cx="430348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>
                <a:ln w="38100">
                  <a:noFill/>
                </a:ln>
                <a:solidFill>
                  <a:srgbClr val="0070C0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&lt;nav&gt;…&lt;/nav&gt;</a:t>
            </a:r>
            <a:endParaRPr lang="ko-KR" altLang="en-US" sz="2800" b="1" dirty="0">
              <a:ln w="38100">
                <a:noFill/>
              </a:ln>
              <a:solidFill>
                <a:srgbClr val="0070C0"/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5735"/>
          <a:stretch/>
        </p:blipFill>
        <p:spPr>
          <a:xfrm>
            <a:off x="6418217" y="157947"/>
            <a:ext cx="5286103" cy="246044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7159751" y="984441"/>
            <a:ext cx="3536928" cy="22963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3" idx="3"/>
            <a:endCxn id="9" idx="1"/>
          </p:cNvCxnSpPr>
          <p:nvPr/>
        </p:nvCxnSpPr>
        <p:spPr>
          <a:xfrm>
            <a:off x="4947814" y="853057"/>
            <a:ext cx="2211937" cy="24620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0121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57" t="32895" r="928" b="36299"/>
          <a:stretch/>
        </p:blipFill>
        <p:spPr>
          <a:xfrm>
            <a:off x="1079862" y="-1"/>
            <a:ext cx="3135087" cy="17045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1392128" y="983777"/>
            <a:ext cx="2743200" cy="237911"/>
          </a:xfrm>
          <a:prstGeom prst="rect">
            <a:avLst/>
          </a:prstGeom>
          <a:noFill/>
          <a:ln w="76200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7952" y="423233"/>
            <a:ext cx="291676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800" b="1">
                <a:ln w="38100"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Class=“content”</a:t>
            </a:r>
            <a:endParaRPr lang="ko-KR" altLang="en-US" sz="2800" b="1" dirty="0">
              <a:ln w="38100">
                <a:noFill/>
              </a:ln>
              <a:solidFill>
                <a:schemeClr val="accent6">
                  <a:lumMod val="75000"/>
                </a:schemeClr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3" t="22428" r="27107" b="1237"/>
          <a:stretch/>
        </p:blipFill>
        <p:spPr>
          <a:xfrm>
            <a:off x="44945" y="1810138"/>
            <a:ext cx="5005004" cy="315250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0" y="2426920"/>
            <a:ext cx="5049949" cy="2535721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81746" y="2815454"/>
            <a:ext cx="2288768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 w="38100"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contents</a:t>
            </a:r>
            <a:endParaRPr lang="ko-KR" altLang="en-US" sz="4000" b="1" dirty="0">
              <a:ln w="38100">
                <a:noFill/>
              </a:ln>
              <a:solidFill>
                <a:schemeClr val="accent6">
                  <a:lumMod val="75000"/>
                </a:schemeClr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7733"/>
          <a:stretch/>
        </p:blipFill>
        <p:spPr>
          <a:xfrm>
            <a:off x="6191794" y="217919"/>
            <a:ext cx="5677989" cy="273408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7030928" y="914111"/>
            <a:ext cx="2470124" cy="290368"/>
          </a:xfrm>
          <a:prstGeom prst="rect">
            <a:avLst/>
          </a:prstGeom>
          <a:noFill/>
          <a:ln w="38100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1" name="직선 화살표 연결선 10"/>
          <p:cNvCxnSpPr>
            <a:stCxn id="5" idx="3"/>
            <a:endCxn id="9" idx="1"/>
          </p:cNvCxnSpPr>
          <p:nvPr/>
        </p:nvCxnSpPr>
        <p:spPr>
          <a:xfrm flipV="1">
            <a:off x="4135328" y="1059295"/>
            <a:ext cx="2895600" cy="43438"/>
          </a:xfrm>
          <a:prstGeom prst="straightConnector1">
            <a:avLst/>
          </a:prstGeom>
          <a:ln>
            <a:solidFill>
              <a:srgbClr val="548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4152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4" t="50054" r="27107" b="406"/>
          <a:stretch/>
        </p:blipFill>
        <p:spPr>
          <a:xfrm>
            <a:off x="113212" y="2316479"/>
            <a:ext cx="5843451" cy="183130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6" t="33094" r="215" b="19009"/>
          <a:stretch/>
        </p:blipFill>
        <p:spPr>
          <a:xfrm>
            <a:off x="659363" y="0"/>
            <a:ext cx="3230880" cy="2029098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87712" y="3627988"/>
            <a:ext cx="5861906" cy="54616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35466" y="3547125"/>
            <a:ext cx="2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n w="38100">
                  <a:noFill/>
                </a:ln>
                <a:solidFill>
                  <a:srgbClr val="7030A0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footer</a:t>
            </a:r>
            <a:endParaRPr lang="ko-KR" altLang="en-US" sz="4000" b="1" dirty="0">
              <a:ln w="38100">
                <a:noFill/>
              </a:ln>
              <a:solidFill>
                <a:srgbClr val="7030A0"/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36320" y="1537062"/>
            <a:ext cx="2687216" cy="223935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61675" y="23672"/>
            <a:ext cx="2761862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ln w="38100">
                  <a:noFill/>
                </a:ln>
                <a:solidFill>
                  <a:srgbClr val="7030A0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&lt;footer&gt;</a:t>
            </a:r>
          </a:p>
          <a:p>
            <a:pPr algn="ctr"/>
            <a:r>
              <a:rPr lang="en-US" altLang="ko-KR" sz="2800" b="1">
                <a:ln w="38100">
                  <a:noFill/>
                </a:ln>
                <a:solidFill>
                  <a:srgbClr val="7030A0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…</a:t>
            </a:r>
          </a:p>
          <a:p>
            <a:pPr algn="ctr"/>
            <a:r>
              <a:rPr lang="en-US" altLang="ko-KR" sz="2800" b="1">
                <a:ln w="38100">
                  <a:noFill/>
                </a:ln>
                <a:solidFill>
                  <a:srgbClr val="7030A0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&lt;/footer&gt;</a:t>
            </a:r>
            <a:endParaRPr lang="ko-KR" altLang="en-US" sz="2800" b="1" dirty="0">
              <a:ln w="38100">
                <a:noFill/>
              </a:ln>
              <a:solidFill>
                <a:srgbClr val="7030A0"/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9169"/>
          <a:stretch/>
        </p:blipFill>
        <p:spPr>
          <a:xfrm>
            <a:off x="6975566" y="294051"/>
            <a:ext cx="4563292" cy="210731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7779097" y="729654"/>
            <a:ext cx="2453475" cy="22393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5" idx="3"/>
            <a:endCxn id="9" idx="1"/>
          </p:cNvCxnSpPr>
          <p:nvPr/>
        </p:nvCxnSpPr>
        <p:spPr>
          <a:xfrm flipV="1">
            <a:off x="3723536" y="841622"/>
            <a:ext cx="4055561" cy="807408"/>
          </a:xfrm>
          <a:prstGeom prst="straightConnector1">
            <a:avLst/>
          </a:prstGeom>
          <a:ln>
            <a:solidFill>
              <a:srgbClr val="4F20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3065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99" y="0"/>
            <a:ext cx="9013605" cy="3181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998883" y="357479"/>
            <a:ext cx="1025859" cy="30499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98883" y="1153691"/>
            <a:ext cx="8821821" cy="2832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98883" y="1752501"/>
            <a:ext cx="4011656" cy="28322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8883" y="2149053"/>
            <a:ext cx="2882652" cy="283223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98883" y="2545605"/>
            <a:ext cx="2882652" cy="283223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31426" y="115722"/>
            <a:ext cx="18614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 w="38100">
                  <a:noFill/>
                </a:ln>
                <a:solidFill>
                  <a:srgbClr val="FFC000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header</a:t>
            </a:r>
            <a:endParaRPr lang="ko-KR" altLang="en-US" sz="4000" b="1" dirty="0">
              <a:ln w="38100">
                <a:noFill/>
              </a:ln>
              <a:solidFill>
                <a:srgbClr val="FFC000"/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45592" y="882983"/>
            <a:ext cx="10518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>
                <a:ln w="38100">
                  <a:noFill/>
                </a:ln>
                <a:solidFill>
                  <a:srgbClr val="FF0000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nav</a:t>
            </a:r>
            <a:endParaRPr lang="ko-KR" altLang="en-US" sz="4000" b="1" dirty="0">
              <a:ln w="38100">
                <a:noFill/>
              </a:ln>
              <a:solidFill>
                <a:srgbClr val="FF0000"/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71159" y="1522130"/>
            <a:ext cx="1006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>
                <a:ln w="38100">
                  <a:noFill/>
                </a:ln>
                <a:solidFill>
                  <a:srgbClr val="0070C0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left</a:t>
            </a:r>
            <a:endParaRPr lang="ko-KR" altLang="en-US" sz="4000" b="1" dirty="0">
              <a:ln w="38100">
                <a:noFill/>
              </a:ln>
              <a:solidFill>
                <a:srgbClr val="0070C0"/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42588" y="2200407"/>
            <a:ext cx="20515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>
                <a:ln w="38100"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content</a:t>
            </a:r>
            <a:endParaRPr lang="ko-KR" altLang="en-US" sz="4000" b="1" dirty="0">
              <a:ln w="38100">
                <a:noFill/>
              </a:ln>
              <a:solidFill>
                <a:schemeClr val="accent6">
                  <a:lumMod val="75000"/>
                </a:schemeClr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24743" y="3209542"/>
            <a:ext cx="16892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>
                <a:ln w="38100">
                  <a:noFill/>
                </a:ln>
                <a:solidFill>
                  <a:srgbClr val="7030A0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footer</a:t>
            </a:r>
            <a:endParaRPr lang="ko-KR" altLang="en-US" sz="4000" b="1" dirty="0">
              <a:ln w="38100">
                <a:noFill/>
              </a:ln>
              <a:solidFill>
                <a:srgbClr val="7030A0"/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  <p:cxnSp>
        <p:nvCxnSpPr>
          <p:cNvPr id="14" name="직선 화살표 연결선 13"/>
          <p:cNvCxnSpPr>
            <a:cxnSpLocks/>
            <a:stCxn id="3" idx="3"/>
            <a:endCxn id="8" idx="1"/>
          </p:cNvCxnSpPr>
          <p:nvPr/>
        </p:nvCxnSpPr>
        <p:spPr>
          <a:xfrm flipV="1">
            <a:off x="2024742" y="469665"/>
            <a:ext cx="406684" cy="4031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cxnSpLocks/>
            <a:stCxn id="4" idx="3"/>
          </p:cNvCxnSpPr>
          <p:nvPr/>
        </p:nvCxnSpPr>
        <p:spPr>
          <a:xfrm>
            <a:off x="9820704" y="1295303"/>
            <a:ext cx="62488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5010539" y="1902516"/>
            <a:ext cx="624888" cy="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3880875" y="2288270"/>
            <a:ext cx="961713" cy="257335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2736978" y="2814833"/>
            <a:ext cx="13998" cy="49317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7806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517DA6-F182-436B-83DF-60F6C200E056}"/>
              </a:ext>
            </a:extLst>
          </p:cNvPr>
          <p:cNvSpPr/>
          <p:nvPr/>
        </p:nvSpPr>
        <p:spPr>
          <a:xfrm rot="10800000">
            <a:off x="0" y="3538545"/>
            <a:ext cx="5749159" cy="848561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56"/>
          <a:stretch/>
        </p:blipFill>
        <p:spPr>
          <a:xfrm>
            <a:off x="0" y="0"/>
            <a:ext cx="5878286" cy="2892714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539854" y="663439"/>
            <a:ext cx="5425517" cy="1774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27995" y="40375"/>
            <a:ext cx="4721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 w="38100">
                  <a:noFill/>
                </a:ln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&lt;head&gt;</a:t>
            </a:r>
            <a:r>
              <a:rPr lang="en-US" altLang="ko-KR" sz="4000" b="1" dirty="0">
                <a:ln w="38100">
                  <a:noFill/>
                </a:ln>
                <a:solidFill>
                  <a:srgbClr val="FF0000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…</a:t>
            </a:r>
            <a:r>
              <a:rPr lang="en-US" altLang="ko-KR" sz="4000" b="1" dirty="0">
                <a:ln w="38100">
                  <a:noFill/>
                </a:ln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&lt;/head&gt;</a:t>
            </a:r>
            <a:endParaRPr lang="ko-KR" altLang="en-US" sz="4000" b="1" dirty="0">
              <a:ln w="38100">
                <a:noFill/>
              </a:ln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A524EE-D4F5-4028-A6F3-EA66644EBBAB}"/>
              </a:ext>
            </a:extLst>
          </p:cNvPr>
          <p:cNvSpPr/>
          <p:nvPr/>
        </p:nvSpPr>
        <p:spPr>
          <a:xfrm>
            <a:off x="4240219" y="2499456"/>
            <a:ext cx="1725152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ln w="12700">
                  <a:noFill/>
                </a:ln>
                <a:latin typeface="+mn-ea"/>
              </a:rPr>
              <a:t>Ctrl + </a:t>
            </a:r>
            <a:r>
              <a:rPr lang="en-US" altLang="ko-KR" sz="3200" b="1" dirty="0">
                <a:ln w="12700">
                  <a:noFill/>
                </a:ln>
                <a:solidFill>
                  <a:srgbClr val="FF0000"/>
                </a:solidFill>
                <a:latin typeface="+mn-ea"/>
              </a:rPr>
              <a:t>X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4282" y="1286390"/>
            <a:ext cx="25359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16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16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  <a:p>
            <a:pPr algn="ctr"/>
            <a:endParaRPr lang="en-US" altLang="ko-KR" sz="1600" b="1" dirty="0">
              <a:solidFill>
                <a:srgbClr val="018581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D233F5B-31BF-4DBF-8840-454463860064}"/>
              </a:ext>
            </a:extLst>
          </p:cNvPr>
          <p:cNvGrpSpPr/>
          <p:nvPr/>
        </p:nvGrpSpPr>
        <p:grpSpPr>
          <a:xfrm rot="10800000">
            <a:off x="-7557" y="3538548"/>
            <a:ext cx="1074139" cy="848562"/>
            <a:chOff x="10241277" y="900332"/>
            <a:chExt cx="1127761" cy="905986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808696E6-1FDF-408E-88EE-F1A5BC84ED4C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9B185940-B58F-49F5-8DB8-813DC1067001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13AA646B-8B76-43F4-B38B-FF4191A6495A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DA88374-2D0D-479C-BBA9-A9B34FACC507}"/>
              </a:ext>
            </a:extLst>
          </p:cNvPr>
          <p:cNvSpPr txBox="1"/>
          <p:nvPr/>
        </p:nvSpPr>
        <p:spPr>
          <a:xfrm>
            <a:off x="1026083" y="3650405"/>
            <a:ext cx="4226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default-</a:t>
            </a:r>
            <a:r>
              <a:rPr lang="en-US" altLang="ko-KR" sz="3600" b="1" dirty="0" err="1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layouts.jsp</a:t>
            </a:r>
            <a:endParaRPr lang="en-US" altLang="ko-KR" sz="3600" b="1" dirty="0">
              <a:ln w="12700">
                <a:noFill/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60"/>
          <a:stretch/>
        </p:blipFill>
        <p:spPr>
          <a:xfrm>
            <a:off x="6096000" y="1570"/>
            <a:ext cx="6095999" cy="1783668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A524EE-D4F5-4028-A6F3-EA66644EBBAB}"/>
              </a:ext>
            </a:extLst>
          </p:cNvPr>
          <p:cNvSpPr/>
          <p:nvPr/>
        </p:nvSpPr>
        <p:spPr>
          <a:xfrm>
            <a:off x="10466848" y="2207068"/>
            <a:ext cx="172515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ln w="12700">
                  <a:noFill/>
                </a:ln>
                <a:latin typeface="+mn-ea"/>
              </a:rPr>
              <a:t>Ctrl + </a:t>
            </a:r>
            <a:r>
              <a:rPr lang="en-US" altLang="ko-KR" sz="3200" b="1" dirty="0">
                <a:ln w="12700">
                  <a:noFill/>
                </a:ln>
                <a:solidFill>
                  <a:srgbClr val="FF0000"/>
                </a:solidFill>
                <a:latin typeface="+mn-ea"/>
              </a:rPr>
              <a:t>V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809949" y="1668459"/>
            <a:ext cx="253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16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16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4A9E73-37E0-4899-BEED-F7A560CE6DDF}"/>
              </a:ext>
            </a:extLst>
          </p:cNvPr>
          <p:cNvSpPr/>
          <p:nvPr/>
        </p:nvSpPr>
        <p:spPr>
          <a:xfrm>
            <a:off x="6635853" y="574767"/>
            <a:ext cx="5556147" cy="1210472"/>
          </a:xfrm>
          <a:prstGeom prst="rect">
            <a:avLst/>
          </a:prstGeom>
          <a:solidFill>
            <a:srgbClr val="00B0F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3" idx="3"/>
            <a:endCxn id="18" idx="1"/>
          </p:cNvCxnSpPr>
          <p:nvPr/>
        </p:nvCxnSpPr>
        <p:spPr>
          <a:xfrm flipV="1">
            <a:off x="5965371" y="1180003"/>
            <a:ext cx="670482" cy="3709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0BF7865-4CE2-446F-90D9-0819824CE46D}"/>
              </a:ext>
            </a:extLst>
          </p:cNvPr>
          <p:cNvSpPr/>
          <p:nvPr/>
        </p:nvSpPr>
        <p:spPr>
          <a:xfrm rot="10800000">
            <a:off x="6442841" y="3538542"/>
            <a:ext cx="5749159" cy="848561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97DD34E-96D4-47A3-8064-321F4CD7D72F}"/>
              </a:ext>
            </a:extLst>
          </p:cNvPr>
          <p:cNvGrpSpPr/>
          <p:nvPr/>
        </p:nvGrpSpPr>
        <p:grpSpPr>
          <a:xfrm rot="10800000">
            <a:off x="6435284" y="3538545"/>
            <a:ext cx="1074139" cy="848562"/>
            <a:chOff x="10241277" y="900332"/>
            <a:chExt cx="1127761" cy="905986"/>
          </a:xfrm>
        </p:grpSpPr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74DA70CA-45D5-442A-8514-CC8C83644311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DA68B692-F44E-4C93-AECA-85AE3A7E94D9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id="{FFB5E522-FF70-46FD-8FEC-108E5B045B67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90BB125-CB0A-4A29-9F61-0CB5C4B297F2}"/>
              </a:ext>
            </a:extLst>
          </p:cNvPr>
          <p:cNvSpPr txBox="1"/>
          <p:nvPr/>
        </p:nvSpPr>
        <p:spPr>
          <a:xfrm>
            <a:off x="7652853" y="3670305"/>
            <a:ext cx="4118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default-</a:t>
            </a:r>
            <a:r>
              <a:rPr lang="en-US" altLang="ko-KR" sz="3600" b="1" dirty="0" err="1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header.jsp</a:t>
            </a:r>
            <a:endParaRPr lang="en-US" altLang="ko-KR" sz="3600" b="1" dirty="0">
              <a:ln w="12700">
                <a:noFill/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271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B4B2055-294C-4797-B87B-8389F4928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7A6A465-3E1D-446F-975D-FCC931A6F607}"/>
              </a:ext>
            </a:extLst>
          </p:cNvPr>
          <p:cNvGrpSpPr/>
          <p:nvPr/>
        </p:nvGrpSpPr>
        <p:grpSpPr>
          <a:xfrm>
            <a:off x="6641746" y="0"/>
            <a:ext cx="4867275" cy="5372100"/>
            <a:chOff x="7324725" y="0"/>
            <a:chExt cx="4867275" cy="53721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4725" y="0"/>
              <a:ext cx="4867275" cy="53721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7531836" y="1463040"/>
              <a:ext cx="4453128" cy="276606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60163BC-1F00-4BB6-8694-BB7D9F20A7E4}"/>
              </a:ext>
            </a:extLst>
          </p:cNvPr>
          <p:cNvGrpSpPr/>
          <p:nvPr/>
        </p:nvGrpSpPr>
        <p:grpSpPr>
          <a:xfrm>
            <a:off x="551612" y="-15595"/>
            <a:ext cx="6071082" cy="5372100"/>
            <a:chOff x="551612" y="-15595"/>
            <a:chExt cx="6071082" cy="53721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12" y="-15595"/>
              <a:ext cx="4867275" cy="537210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603581" y="957011"/>
              <a:ext cx="1200150" cy="24938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오른쪽 화살표 5"/>
            <p:cNvSpPr/>
            <p:nvPr/>
          </p:nvSpPr>
          <p:spPr>
            <a:xfrm>
              <a:off x="5426202" y="2035991"/>
              <a:ext cx="1196492" cy="130011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9585554" y="5000812"/>
            <a:ext cx="870243" cy="2352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C0E03C-FC93-475B-9081-04EED0FB307E}"/>
              </a:ext>
            </a:extLst>
          </p:cNvPr>
          <p:cNvSpPr txBox="1"/>
          <p:nvPr/>
        </p:nvSpPr>
        <p:spPr>
          <a:xfrm>
            <a:off x="-42750" y="72927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4E119A-3D31-40FE-869E-CF0187BBD677}"/>
              </a:ext>
            </a:extLst>
          </p:cNvPr>
          <p:cNvSpPr txBox="1"/>
          <p:nvPr/>
        </p:nvSpPr>
        <p:spPr>
          <a:xfrm>
            <a:off x="6013016" y="130128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②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025F6D4-66B6-4476-BB31-D454AA0299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218" y="2858325"/>
            <a:ext cx="1467917" cy="554163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528042C-4692-4E90-B793-702A7269B799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0020676" y="3521264"/>
            <a:ext cx="5111" cy="14795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5DBD89F-BC7D-4D64-BF2F-1E4F670C5EA4}"/>
              </a:ext>
            </a:extLst>
          </p:cNvPr>
          <p:cNvSpPr txBox="1"/>
          <p:nvPr/>
        </p:nvSpPr>
        <p:spPr>
          <a:xfrm>
            <a:off x="8629688" y="234728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0643219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F725F97-EF9D-42CA-9522-E309F41FCA45}"/>
              </a:ext>
            </a:extLst>
          </p:cNvPr>
          <p:cNvSpPr/>
          <p:nvPr/>
        </p:nvSpPr>
        <p:spPr>
          <a:xfrm rot="10800000">
            <a:off x="-62278" y="3733664"/>
            <a:ext cx="5749159" cy="848561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0"/>
            <a:ext cx="8267700" cy="36385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338"/>
            <a:ext cx="2860132" cy="2196388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132792" y="1836126"/>
            <a:ext cx="1679510" cy="2819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24300" y="738777"/>
            <a:ext cx="4771831" cy="3435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A524EE-D4F5-4028-A6F3-EA66644EBBAB}"/>
              </a:ext>
            </a:extLst>
          </p:cNvPr>
          <p:cNvSpPr/>
          <p:nvPr/>
        </p:nvSpPr>
        <p:spPr>
          <a:xfrm>
            <a:off x="8813541" y="738777"/>
            <a:ext cx="172515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ln w="12700">
                  <a:noFill/>
                </a:ln>
                <a:latin typeface="+mn-ea"/>
              </a:rPr>
              <a:t>Ctrl </a:t>
            </a:r>
            <a:r>
              <a:rPr lang="en-US" altLang="ko-KR" sz="3200" b="1">
                <a:ln w="12700">
                  <a:noFill/>
                </a:ln>
                <a:latin typeface="+mn-ea"/>
              </a:rPr>
              <a:t>+ </a:t>
            </a:r>
            <a:r>
              <a:rPr lang="en-US" altLang="ko-KR" sz="3200" b="1">
                <a:ln w="12700">
                  <a:noFill/>
                </a:ln>
                <a:solidFill>
                  <a:srgbClr val="FF0000"/>
                </a:solidFill>
                <a:latin typeface="+mn-ea"/>
              </a:rPr>
              <a:t>X</a:t>
            </a:r>
            <a:endParaRPr lang="en-US" altLang="ko-KR" sz="3200" b="1" dirty="0">
              <a:ln w="12700">
                <a:noFill/>
              </a:ln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B99F38-5582-4D84-A8D0-58B989E389BE}"/>
              </a:ext>
            </a:extLst>
          </p:cNvPr>
          <p:cNvGrpSpPr/>
          <p:nvPr/>
        </p:nvGrpSpPr>
        <p:grpSpPr>
          <a:xfrm rot="10800000">
            <a:off x="-69835" y="3733667"/>
            <a:ext cx="1074139" cy="848562"/>
            <a:chOff x="10241277" y="900332"/>
            <a:chExt cx="1127761" cy="905986"/>
          </a:xfrm>
        </p:grpSpPr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F7196D06-26A8-4827-85D1-6B7C257B42EB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>
              <a:extLst>
                <a:ext uri="{FF2B5EF4-FFF2-40B4-BE49-F238E27FC236}">
                  <a16:creationId xmlns:a16="http://schemas.microsoft.com/office/drawing/2014/main" id="{36FC7AF2-F50E-4241-8C0E-FCA76F8C5DC1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655A3796-A2B0-4639-BAD0-A9071AB38DE9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D199185-CB3A-46D5-A1D3-4151B6AEDE97}"/>
              </a:ext>
            </a:extLst>
          </p:cNvPr>
          <p:cNvSpPr txBox="1"/>
          <p:nvPr/>
        </p:nvSpPr>
        <p:spPr>
          <a:xfrm>
            <a:off x="1093391" y="3865427"/>
            <a:ext cx="4226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default-</a:t>
            </a:r>
            <a:r>
              <a:rPr lang="en-US" altLang="ko-KR" sz="3600" b="1" dirty="0" err="1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layouts.jsp</a:t>
            </a:r>
            <a:endParaRPr lang="en-US" altLang="ko-KR" sz="3600" b="1" dirty="0">
              <a:ln w="12700">
                <a:noFill/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71B1F8-5D06-4EC1-8B00-19AFAFCA332C}"/>
              </a:ext>
            </a:extLst>
          </p:cNvPr>
          <p:cNvSpPr/>
          <p:nvPr/>
        </p:nvSpPr>
        <p:spPr>
          <a:xfrm>
            <a:off x="3924300" y="2921771"/>
            <a:ext cx="8267700" cy="295099"/>
          </a:xfrm>
          <a:prstGeom prst="rect">
            <a:avLst/>
          </a:prstGeom>
          <a:solidFill>
            <a:srgbClr val="00B0F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7833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0"/>
            <a:ext cx="8267700" cy="36385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68434" y="2919653"/>
            <a:ext cx="4565547" cy="2415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A524EE-D4F5-4028-A6F3-EA66644EBBAB}"/>
              </a:ext>
            </a:extLst>
          </p:cNvPr>
          <p:cNvSpPr/>
          <p:nvPr/>
        </p:nvSpPr>
        <p:spPr>
          <a:xfrm>
            <a:off x="6872971" y="2764217"/>
            <a:ext cx="173797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ln w="12700">
                  <a:noFill/>
                </a:ln>
                <a:latin typeface="+mn-ea"/>
              </a:rPr>
              <a:t>Ctrl </a:t>
            </a:r>
            <a:r>
              <a:rPr lang="en-US" altLang="ko-KR" sz="3200" b="1">
                <a:ln w="12700">
                  <a:noFill/>
                </a:ln>
                <a:latin typeface="+mn-ea"/>
              </a:rPr>
              <a:t>+ </a:t>
            </a:r>
            <a:r>
              <a:rPr lang="en-US" altLang="ko-KR" sz="3200" b="1">
                <a:ln w="12700">
                  <a:noFill/>
                </a:ln>
                <a:solidFill>
                  <a:srgbClr val="FF0000"/>
                </a:solidFill>
                <a:latin typeface="+mn-ea"/>
              </a:rPr>
              <a:t>V</a:t>
            </a:r>
            <a:endParaRPr lang="en-US" altLang="ko-KR" sz="3200" b="1" dirty="0">
              <a:ln w="12700">
                <a:noFill/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BBE99-4900-4011-B26B-ABDF7AD7BE0D}"/>
              </a:ext>
            </a:extLst>
          </p:cNvPr>
          <p:cNvSpPr/>
          <p:nvPr/>
        </p:nvSpPr>
        <p:spPr>
          <a:xfrm>
            <a:off x="1962150" y="772657"/>
            <a:ext cx="8267700" cy="295099"/>
          </a:xfrm>
          <a:prstGeom prst="rect">
            <a:avLst/>
          </a:prstGeom>
          <a:solidFill>
            <a:srgbClr val="00B0F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5" idx="1"/>
            <a:endCxn id="3" idx="1"/>
          </p:cNvCxnSpPr>
          <p:nvPr/>
        </p:nvCxnSpPr>
        <p:spPr>
          <a:xfrm rot="10800000" flipH="1" flipV="1">
            <a:off x="1962150" y="920206"/>
            <a:ext cx="206284" cy="2120225"/>
          </a:xfrm>
          <a:prstGeom prst="bentConnector3">
            <a:avLst>
              <a:gd name="adj1" fmla="val -34300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6574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C348D5C-A3FB-4AEC-B227-0A39993BAE94}"/>
              </a:ext>
            </a:extLst>
          </p:cNvPr>
          <p:cNvGrpSpPr/>
          <p:nvPr/>
        </p:nvGrpSpPr>
        <p:grpSpPr>
          <a:xfrm>
            <a:off x="0" y="6004142"/>
            <a:ext cx="12192000" cy="848563"/>
            <a:chOff x="0" y="6004142"/>
            <a:chExt cx="12192000" cy="84856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0665420-587A-4EAB-88C2-5D077DD1E025}"/>
                </a:ext>
              </a:extLst>
            </p:cNvPr>
            <p:cNvSpPr/>
            <p:nvPr/>
          </p:nvSpPr>
          <p:spPr>
            <a:xfrm rot="10800000">
              <a:off x="0" y="6004142"/>
              <a:ext cx="5749159" cy="848561"/>
            </a:xfrm>
            <a:prstGeom prst="rect">
              <a:avLst/>
            </a:prstGeom>
            <a:solidFill>
              <a:srgbClr val="440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8E2AB9-2846-4F0D-BF43-08CBBA304AF0}"/>
                </a:ext>
              </a:extLst>
            </p:cNvPr>
            <p:cNvSpPr/>
            <p:nvPr/>
          </p:nvSpPr>
          <p:spPr>
            <a:xfrm>
              <a:off x="5496000" y="6708325"/>
              <a:ext cx="6696000" cy="144380"/>
            </a:xfrm>
            <a:prstGeom prst="rect">
              <a:avLst/>
            </a:prstGeom>
            <a:solidFill>
              <a:srgbClr val="440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297087" cy="19314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946822"/>
            <a:ext cx="9297087" cy="145676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89745" y="1762428"/>
            <a:ext cx="32092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3200" b="1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  <a:endParaRPr lang="en-US" altLang="ko-KR" sz="3200" b="1" dirty="0">
              <a:solidFill>
                <a:srgbClr val="018581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21938" y="267357"/>
            <a:ext cx="4046749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4000" b="1">
                <a:ln w="38100">
                  <a:noFill/>
                </a:ln>
                <a:solidFill>
                  <a:srgbClr val="FF0000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Class=“sidebar”</a:t>
            </a:r>
            <a:endParaRPr lang="ko-KR" altLang="en-US" sz="4000" b="1" dirty="0">
              <a:ln w="38100">
                <a:noFill/>
              </a:ln>
              <a:solidFill>
                <a:srgbClr val="FF0000"/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71600" y="1063690"/>
            <a:ext cx="9297087" cy="27525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A524EE-D4F5-4028-A6F3-EA66644EBBAB}"/>
              </a:ext>
            </a:extLst>
          </p:cNvPr>
          <p:cNvSpPr/>
          <p:nvPr/>
        </p:nvSpPr>
        <p:spPr>
          <a:xfrm>
            <a:off x="8565730" y="1994853"/>
            <a:ext cx="1725152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ln w="12700">
                  <a:noFill/>
                </a:ln>
                <a:latin typeface="+mn-ea"/>
              </a:rPr>
              <a:t>Ctrl </a:t>
            </a:r>
            <a:r>
              <a:rPr lang="en-US" altLang="ko-KR" sz="3200" b="1">
                <a:ln w="12700">
                  <a:noFill/>
                </a:ln>
                <a:latin typeface="+mn-ea"/>
              </a:rPr>
              <a:t>+ </a:t>
            </a:r>
            <a:r>
              <a:rPr lang="en-US" altLang="ko-KR" sz="3200" b="1">
                <a:ln w="12700">
                  <a:noFill/>
                </a:ln>
                <a:solidFill>
                  <a:srgbClr val="FF0000"/>
                </a:solidFill>
                <a:latin typeface="+mn-ea"/>
              </a:rPr>
              <a:t>X</a:t>
            </a:r>
            <a:endParaRPr lang="en-US" altLang="ko-KR" sz="3200" b="1" dirty="0">
              <a:ln w="12700">
                <a:noFill/>
              </a:ln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3705D83-6B2A-4EF8-A08E-6BF9D33344E3}"/>
              </a:ext>
            </a:extLst>
          </p:cNvPr>
          <p:cNvGrpSpPr/>
          <p:nvPr/>
        </p:nvGrpSpPr>
        <p:grpSpPr>
          <a:xfrm rot="10800000">
            <a:off x="-7557" y="6004145"/>
            <a:ext cx="1074139" cy="848562"/>
            <a:chOff x="10241277" y="900332"/>
            <a:chExt cx="1127761" cy="905986"/>
          </a:xfrm>
        </p:grpSpPr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17FD0760-8C33-48D0-AABC-D7B9981EC933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1E6B2D86-70DC-4282-ADB9-FDBD519B283D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>
              <a:extLst>
                <a:ext uri="{FF2B5EF4-FFF2-40B4-BE49-F238E27FC236}">
                  <a16:creationId xmlns:a16="http://schemas.microsoft.com/office/drawing/2014/main" id="{C917D534-B55C-4257-88B7-648C6D355550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C94EB9-F920-4118-A824-15C4B4E71D4D}"/>
              </a:ext>
            </a:extLst>
          </p:cNvPr>
          <p:cNvSpPr txBox="1"/>
          <p:nvPr/>
        </p:nvSpPr>
        <p:spPr>
          <a:xfrm>
            <a:off x="1155669" y="6135905"/>
            <a:ext cx="4226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default-</a:t>
            </a:r>
            <a:r>
              <a:rPr lang="en-US" altLang="ko-KR" sz="3600" b="1" dirty="0" err="1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layouts.jsp</a:t>
            </a:r>
            <a:endParaRPr lang="en-US" altLang="ko-KR" sz="3600" b="1" dirty="0">
              <a:ln w="12700">
                <a:noFill/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5083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63" y="424501"/>
            <a:ext cx="4616224" cy="300449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822" y="424501"/>
            <a:ext cx="4772025" cy="277177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5697387" y="1418918"/>
            <a:ext cx="10823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002060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  .  .</a:t>
            </a:r>
          </a:p>
          <a:p>
            <a:pPr algn="ctr"/>
            <a:endParaRPr lang="en-US" altLang="ko-KR" sz="3000" b="1" dirty="0">
              <a:solidFill>
                <a:srgbClr val="002060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69821" y="992839"/>
            <a:ext cx="452846" cy="2415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626454" y="1685190"/>
            <a:ext cx="925364" cy="332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각형 18">
            <a:extLst>
              <a:ext uri="{FF2B5EF4-FFF2-40B4-BE49-F238E27FC236}">
                <a16:creationId xmlns:a16="http://schemas.microsoft.com/office/drawing/2014/main" id="{00A02102-DE18-492E-8CF6-0247A6C12878}"/>
              </a:ext>
            </a:extLst>
          </p:cNvPr>
          <p:cNvSpPr/>
          <p:nvPr/>
        </p:nvSpPr>
        <p:spPr>
          <a:xfrm>
            <a:off x="0" y="42257"/>
            <a:ext cx="2124891" cy="764487"/>
          </a:xfrm>
          <a:prstGeom prst="homePlat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/>
              <a:t>TIP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5105575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400" y="0"/>
            <a:ext cx="4689822" cy="35009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0665420-587A-4EAB-88C2-5D077DD1E025}"/>
              </a:ext>
            </a:extLst>
          </p:cNvPr>
          <p:cNvSpPr/>
          <p:nvPr/>
        </p:nvSpPr>
        <p:spPr>
          <a:xfrm rot="10800000">
            <a:off x="0" y="4226207"/>
            <a:ext cx="5749159" cy="848561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-7559" y="0"/>
            <a:ext cx="5772634" cy="4068121"/>
            <a:chOff x="-7559" y="0"/>
            <a:chExt cx="5772634" cy="406812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909"/>
            <a:stretch/>
          </p:blipFill>
          <p:spPr>
            <a:xfrm>
              <a:off x="-7557" y="0"/>
              <a:ext cx="5772632" cy="193143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284"/>
            <a:stretch/>
          </p:blipFill>
          <p:spPr>
            <a:xfrm>
              <a:off x="-7559" y="2611359"/>
              <a:ext cx="5772634" cy="145676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873031" y="1620753"/>
              <a:ext cx="320922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018581"/>
                  </a:solidFill>
                  <a:latin typeface="Arial Black" panose="020B0A04020102020204" pitchFamily="34" charset="0"/>
                  <a:ea typeface="나눔고딕" panose="020D0604000000000000" pitchFamily="50" charset="-127"/>
                </a:rPr>
                <a:t>.</a:t>
              </a:r>
            </a:p>
            <a:p>
              <a:pPr algn="ctr"/>
              <a:r>
                <a:rPr lang="en-US" altLang="ko-KR" sz="3200" b="1" dirty="0">
                  <a:solidFill>
                    <a:srgbClr val="018581"/>
                  </a:solidFill>
                  <a:latin typeface="Arial Black" panose="020B0A04020102020204" pitchFamily="34" charset="0"/>
                  <a:ea typeface="나눔고딕" panose="020D0604000000000000" pitchFamily="50" charset="-127"/>
                </a:rPr>
                <a:t>.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686219" y="535254"/>
            <a:ext cx="3078856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 w="38100">
                  <a:noFill/>
                </a:ln>
                <a:solidFill>
                  <a:srgbClr val="FF0000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Class=“sidebar”</a:t>
            </a:r>
            <a:endParaRPr lang="ko-KR" altLang="en-US" sz="3000" b="1" dirty="0">
              <a:ln w="38100">
                <a:noFill/>
              </a:ln>
              <a:solidFill>
                <a:srgbClr val="FF0000"/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4116" y="1089255"/>
            <a:ext cx="5030959" cy="23397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A524EE-D4F5-4028-A6F3-EA66644EBBAB}"/>
              </a:ext>
            </a:extLst>
          </p:cNvPr>
          <p:cNvSpPr/>
          <p:nvPr/>
        </p:nvSpPr>
        <p:spPr>
          <a:xfrm>
            <a:off x="3880520" y="3480424"/>
            <a:ext cx="1725152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ln w="12700">
                  <a:noFill/>
                </a:ln>
                <a:latin typeface="+mn-ea"/>
              </a:rPr>
              <a:t>Ctrl + </a:t>
            </a:r>
            <a:r>
              <a:rPr lang="en-US" altLang="ko-KR" sz="3200" b="1" dirty="0">
                <a:ln w="12700">
                  <a:noFill/>
                </a:ln>
                <a:solidFill>
                  <a:srgbClr val="FF0000"/>
                </a:solidFill>
                <a:latin typeface="+mn-ea"/>
              </a:rPr>
              <a:t>X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705D83-6B2A-4EF8-A08E-6BF9D33344E3}"/>
              </a:ext>
            </a:extLst>
          </p:cNvPr>
          <p:cNvGrpSpPr/>
          <p:nvPr/>
        </p:nvGrpSpPr>
        <p:grpSpPr>
          <a:xfrm rot="10800000">
            <a:off x="-7557" y="4226210"/>
            <a:ext cx="1074139" cy="848562"/>
            <a:chOff x="10241277" y="900332"/>
            <a:chExt cx="1127761" cy="905986"/>
          </a:xfrm>
        </p:grpSpPr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17FD0760-8C33-48D0-AABC-D7B9981EC933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>
              <a:extLst>
                <a:ext uri="{FF2B5EF4-FFF2-40B4-BE49-F238E27FC236}">
                  <a16:creationId xmlns:a16="http://schemas.microsoft.com/office/drawing/2014/main" id="{1E6B2D86-70DC-4282-ADB9-FDBD519B283D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C917D534-B55C-4257-88B7-648C6D355550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BC94EB9-F920-4118-A824-15C4B4E71D4D}"/>
              </a:ext>
            </a:extLst>
          </p:cNvPr>
          <p:cNvSpPr txBox="1"/>
          <p:nvPr/>
        </p:nvSpPr>
        <p:spPr>
          <a:xfrm>
            <a:off x="1155669" y="4357970"/>
            <a:ext cx="4226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default-</a:t>
            </a:r>
            <a:r>
              <a:rPr lang="en-US" altLang="ko-KR" sz="3600" b="1" dirty="0" err="1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layouts.jsp</a:t>
            </a:r>
            <a:endParaRPr lang="en-US" altLang="ko-KR" sz="3600" b="1" dirty="0">
              <a:ln w="12700">
                <a:noFill/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A524EE-D4F5-4028-A6F3-EA66644EBBAB}"/>
              </a:ext>
            </a:extLst>
          </p:cNvPr>
          <p:cNvSpPr/>
          <p:nvPr/>
        </p:nvSpPr>
        <p:spPr>
          <a:xfrm>
            <a:off x="9995114" y="3500946"/>
            <a:ext cx="1725152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ln w="12700">
                  <a:noFill/>
                </a:ln>
                <a:latin typeface="+mn-ea"/>
              </a:rPr>
              <a:t>Ctrl + </a:t>
            </a:r>
            <a:r>
              <a:rPr lang="en-US" altLang="ko-KR" sz="3200" b="1" dirty="0">
                <a:ln w="12700">
                  <a:noFill/>
                </a:ln>
                <a:solidFill>
                  <a:srgbClr val="FF0000"/>
                </a:solidFill>
                <a:latin typeface="+mn-ea"/>
              </a:rPr>
              <a:t>V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646872" y="3236599"/>
            <a:ext cx="32092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32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32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0F9EEE-5486-4ECB-A332-61B200157473}"/>
              </a:ext>
            </a:extLst>
          </p:cNvPr>
          <p:cNvSpPr/>
          <p:nvPr/>
        </p:nvSpPr>
        <p:spPr>
          <a:xfrm>
            <a:off x="7829006" y="546951"/>
            <a:ext cx="4332216" cy="2933474"/>
          </a:xfrm>
          <a:prstGeom prst="rect">
            <a:avLst/>
          </a:prstGeom>
          <a:solidFill>
            <a:srgbClr val="00B0F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9" idx="3"/>
            <a:endCxn id="20" idx="1"/>
          </p:cNvCxnSpPr>
          <p:nvPr/>
        </p:nvCxnSpPr>
        <p:spPr>
          <a:xfrm flipV="1">
            <a:off x="5765075" y="2013688"/>
            <a:ext cx="2063931" cy="2454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A2FB72-5010-4D30-B9C6-1A96E9D7409D}"/>
              </a:ext>
            </a:extLst>
          </p:cNvPr>
          <p:cNvSpPr/>
          <p:nvPr/>
        </p:nvSpPr>
        <p:spPr>
          <a:xfrm rot="10800000">
            <a:off x="6442841" y="4226208"/>
            <a:ext cx="5749159" cy="848561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27A3293-F0D6-475F-AF6B-F7E8ECC306C7}"/>
              </a:ext>
            </a:extLst>
          </p:cNvPr>
          <p:cNvGrpSpPr/>
          <p:nvPr/>
        </p:nvGrpSpPr>
        <p:grpSpPr>
          <a:xfrm rot="10800000">
            <a:off x="6435284" y="4226211"/>
            <a:ext cx="1074139" cy="848562"/>
            <a:chOff x="10241277" y="900332"/>
            <a:chExt cx="1127761" cy="905986"/>
          </a:xfrm>
        </p:grpSpPr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9110A415-2EC7-48D7-8AB6-BF495A0D770F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B2F8743D-FF01-48DF-9B51-3CD84C3C6398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id="{02EC821D-D95C-4A0F-826E-0FEF89870B13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76AF272-F3F5-4F96-A1D0-A05DA124D1E4}"/>
              </a:ext>
            </a:extLst>
          </p:cNvPr>
          <p:cNvSpPr txBox="1"/>
          <p:nvPr/>
        </p:nvSpPr>
        <p:spPr>
          <a:xfrm>
            <a:off x="8016797" y="4357971"/>
            <a:ext cx="3390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default-</a:t>
            </a:r>
            <a:r>
              <a:rPr lang="en-US" altLang="ko-KR" sz="3600" b="1" dirty="0" err="1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left.jsp</a:t>
            </a:r>
            <a:endParaRPr lang="en-US" altLang="ko-KR" sz="3600" b="1" dirty="0">
              <a:ln w="12700">
                <a:noFill/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81837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44A028-5646-450C-9871-1D7FD130727A}"/>
              </a:ext>
            </a:extLst>
          </p:cNvPr>
          <p:cNvSpPr/>
          <p:nvPr/>
        </p:nvSpPr>
        <p:spPr>
          <a:xfrm rot="10800000">
            <a:off x="7557" y="3849929"/>
            <a:ext cx="5749159" cy="848561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813" y="0"/>
            <a:ext cx="7700188" cy="37718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338"/>
            <a:ext cx="2860132" cy="21963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91812" y="229651"/>
            <a:ext cx="4204319" cy="3435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A524EE-D4F5-4028-A6F3-EA66644EBBAB}"/>
              </a:ext>
            </a:extLst>
          </p:cNvPr>
          <p:cNvSpPr/>
          <p:nvPr/>
        </p:nvSpPr>
        <p:spPr>
          <a:xfrm>
            <a:off x="8813541" y="109050"/>
            <a:ext cx="172515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ln w="12700">
                  <a:noFill/>
                </a:ln>
                <a:latin typeface="+mn-ea"/>
              </a:rPr>
              <a:t>Ctrl </a:t>
            </a:r>
            <a:r>
              <a:rPr lang="en-US" altLang="ko-KR" sz="3200" b="1">
                <a:ln w="12700">
                  <a:noFill/>
                </a:ln>
                <a:latin typeface="+mn-ea"/>
              </a:rPr>
              <a:t>+ </a:t>
            </a:r>
            <a:r>
              <a:rPr lang="en-US" altLang="ko-KR" sz="3200" b="1">
                <a:ln w="12700">
                  <a:noFill/>
                </a:ln>
                <a:solidFill>
                  <a:srgbClr val="FF0000"/>
                </a:solidFill>
                <a:latin typeface="+mn-ea"/>
              </a:rPr>
              <a:t>X</a:t>
            </a:r>
            <a:endParaRPr lang="en-US" altLang="ko-KR" sz="3200" b="1" dirty="0">
              <a:ln w="12700">
                <a:noFill/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32792" y="1807034"/>
            <a:ext cx="1679510" cy="3401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5EAB4B9-B7AC-4E82-BA92-DCC05981C849}"/>
              </a:ext>
            </a:extLst>
          </p:cNvPr>
          <p:cNvGrpSpPr/>
          <p:nvPr/>
        </p:nvGrpSpPr>
        <p:grpSpPr>
          <a:xfrm rot="10800000">
            <a:off x="0" y="3849932"/>
            <a:ext cx="1074139" cy="848562"/>
            <a:chOff x="10241277" y="900332"/>
            <a:chExt cx="1127761" cy="905986"/>
          </a:xfrm>
        </p:grpSpPr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FD972680-1714-480F-ABF9-7B96A357A710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>
              <a:extLst>
                <a:ext uri="{FF2B5EF4-FFF2-40B4-BE49-F238E27FC236}">
                  <a16:creationId xmlns:a16="http://schemas.microsoft.com/office/drawing/2014/main" id="{F00CD3CA-0329-4AE5-85C4-BCCBFAA003F8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1F69633C-BD28-400F-BB5E-6F6DEFD036A2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3332DA2-FB84-4222-A378-FBBD12B6D1CE}"/>
              </a:ext>
            </a:extLst>
          </p:cNvPr>
          <p:cNvSpPr txBox="1"/>
          <p:nvPr/>
        </p:nvSpPr>
        <p:spPr>
          <a:xfrm>
            <a:off x="1163226" y="3981692"/>
            <a:ext cx="4226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default-</a:t>
            </a:r>
            <a:r>
              <a:rPr lang="en-US" altLang="ko-KR" sz="3600" b="1" dirty="0" err="1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layouts.jsp</a:t>
            </a:r>
            <a:endParaRPr lang="en-US" altLang="ko-KR" sz="3600" b="1" dirty="0">
              <a:ln w="12700">
                <a:noFill/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54CCA6-2341-48F3-824F-FEF45A996183}"/>
              </a:ext>
            </a:extLst>
          </p:cNvPr>
          <p:cNvSpPr/>
          <p:nvPr/>
        </p:nvSpPr>
        <p:spPr>
          <a:xfrm>
            <a:off x="4491809" y="3124579"/>
            <a:ext cx="7700187" cy="295099"/>
          </a:xfrm>
          <a:prstGeom prst="rect">
            <a:avLst/>
          </a:prstGeom>
          <a:solidFill>
            <a:srgbClr val="00B0F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1505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E12AFD-9B15-42C2-8118-716ADFD4F4DD}"/>
              </a:ext>
            </a:extLst>
          </p:cNvPr>
          <p:cNvSpPr/>
          <p:nvPr/>
        </p:nvSpPr>
        <p:spPr>
          <a:xfrm rot="10800000">
            <a:off x="-20242" y="3766113"/>
            <a:ext cx="5749159" cy="848561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905" y="-5763"/>
            <a:ext cx="7700189" cy="37718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45904" y="3085426"/>
            <a:ext cx="3989433" cy="249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A524EE-D4F5-4028-A6F3-EA66644EBBAB}"/>
              </a:ext>
            </a:extLst>
          </p:cNvPr>
          <p:cNvSpPr/>
          <p:nvPr/>
        </p:nvSpPr>
        <p:spPr>
          <a:xfrm>
            <a:off x="6561226" y="2940012"/>
            <a:ext cx="173797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ln w="12700">
                  <a:noFill/>
                </a:ln>
                <a:latin typeface="+mn-ea"/>
              </a:rPr>
              <a:t>Ctrl </a:t>
            </a:r>
            <a:r>
              <a:rPr lang="en-US" altLang="ko-KR" sz="3200" b="1">
                <a:ln w="12700">
                  <a:noFill/>
                </a:ln>
                <a:latin typeface="+mn-ea"/>
              </a:rPr>
              <a:t>+ </a:t>
            </a:r>
            <a:r>
              <a:rPr lang="en-US" altLang="ko-KR" sz="3200" b="1">
                <a:ln w="12700">
                  <a:noFill/>
                </a:ln>
                <a:solidFill>
                  <a:srgbClr val="FF0000"/>
                </a:solidFill>
                <a:latin typeface="+mn-ea"/>
              </a:rPr>
              <a:t>V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6471D12-7630-48E5-BBC6-0F9BD6976B3F}"/>
              </a:ext>
            </a:extLst>
          </p:cNvPr>
          <p:cNvGrpSpPr/>
          <p:nvPr/>
        </p:nvGrpSpPr>
        <p:grpSpPr>
          <a:xfrm rot="10800000">
            <a:off x="-27799" y="3766116"/>
            <a:ext cx="1074139" cy="848562"/>
            <a:chOff x="10241277" y="900332"/>
            <a:chExt cx="1127761" cy="905986"/>
          </a:xfrm>
        </p:grpSpPr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579A4362-279C-46C2-AB91-13870806B824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4CB69A34-0536-4D7C-830D-2E09C9A29E02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B646CF43-2C94-4ED8-9F7E-DEA227E2F9A2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EDE38E1-6A23-4C04-BE47-081C501A6B31}"/>
              </a:ext>
            </a:extLst>
          </p:cNvPr>
          <p:cNvSpPr txBox="1"/>
          <p:nvPr/>
        </p:nvSpPr>
        <p:spPr>
          <a:xfrm>
            <a:off x="1135427" y="3897876"/>
            <a:ext cx="4226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default-</a:t>
            </a:r>
            <a:r>
              <a:rPr lang="en-US" altLang="ko-KR" sz="3600" b="1" dirty="0" err="1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layouts.jsp</a:t>
            </a:r>
            <a:endParaRPr lang="en-US" altLang="ko-KR" sz="3600" b="1" dirty="0">
              <a:ln w="12700">
                <a:noFill/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000FC0-A45D-49F3-B3D3-7229B180BE35}"/>
              </a:ext>
            </a:extLst>
          </p:cNvPr>
          <p:cNvSpPr/>
          <p:nvPr/>
        </p:nvSpPr>
        <p:spPr>
          <a:xfrm>
            <a:off x="2245904" y="248124"/>
            <a:ext cx="7700188" cy="295099"/>
          </a:xfrm>
          <a:prstGeom prst="rect">
            <a:avLst/>
          </a:prstGeom>
          <a:solidFill>
            <a:srgbClr val="00B0F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stCxn id="15" idx="1"/>
            <a:endCxn id="3" idx="1"/>
          </p:cNvCxnSpPr>
          <p:nvPr/>
        </p:nvCxnSpPr>
        <p:spPr>
          <a:xfrm rot="10800000" flipV="1">
            <a:off x="2245904" y="395673"/>
            <a:ext cx="12700" cy="2814731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1495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0452" b="30861"/>
          <a:stretch/>
        </p:blipFill>
        <p:spPr>
          <a:xfrm>
            <a:off x="182880" y="1"/>
            <a:ext cx="4572000" cy="144523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-11278" t="20521" r="-19298"/>
          <a:stretch/>
        </p:blipFill>
        <p:spPr>
          <a:xfrm>
            <a:off x="209006" y="2493234"/>
            <a:ext cx="4537165" cy="1643337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163989" y="1465283"/>
            <a:ext cx="30489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28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92196" y="533126"/>
            <a:ext cx="4153975" cy="28091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A524EE-D4F5-4028-A6F3-EA66644EBBAB}"/>
              </a:ext>
            </a:extLst>
          </p:cNvPr>
          <p:cNvSpPr/>
          <p:nvPr/>
        </p:nvSpPr>
        <p:spPr>
          <a:xfrm>
            <a:off x="3021019" y="3374571"/>
            <a:ext cx="1725152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ln w="12700">
                  <a:noFill/>
                </a:ln>
                <a:latin typeface="+mn-ea"/>
              </a:rPr>
              <a:t>Ctrl + </a:t>
            </a:r>
            <a:r>
              <a:rPr lang="en-US" altLang="ko-KR" sz="3200" b="1" dirty="0">
                <a:ln w="12700">
                  <a:noFill/>
                </a:ln>
                <a:solidFill>
                  <a:srgbClr val="FF0000"/>
                </a:solidFill>
                <a:latin typeface="+mn-ea"/>
              </a:rPr>
              <a:t>X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955495-9C90-4387-86ED-1E7A76F2FF63}"/>
              </a:ext>
            </a:extLst>
          </p:cNvPr>
          <p:cNvSpPr/>
          <p:nvPr/>
        </p:nvSpPr>
        <p:spPr>
          <a:xfrm rot="10800000">
            <a:off x="0" y="3991673"/>
            <a:ext cx="5749159" cy="848561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9CFC17-907F-4945-B0C3-3798E1BC9764}"/>
              </a:ext>
            </a:extLst>
          </p:cNvPr>
          <p:cNvGrpSpPr/>
          <p:nvPr/>
        </p:nvGrpSpPr>
        <p:grpSpPr>
          <a:xfrm rot="10800000">
            <a:off x="-7557" y="3991676"/>
            <a:ext cx="1074139" cy="848562"/>
            <a:chOff x="10241277" y="900332"/>
            <a:chExt cx="1127761" cy="905986"/>
          </a:xfrm>
        </p:grpSpPr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1EB723D6-8D7B-4D11-94CB-5D8EB25903EE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8EB8DD8C-58CF-4322-A8C2-FC6D816662FD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>
              <a:extLst>
                <a:ext uri="{FF2B5EF4-FFF2-40B4-BE49-F238E27FC236}">
                  <a16:creationId xmlns:a16="http://schemas.microsoft.com/office/drawing/2014/main" id="{5417C089-CBD8-4B14-B2FA-4794F10906D8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016726B-2A07-4A97-9B5D-283AD8552389}"/>
              </a:ext>
            </a:extLst>
          </p:cNvPr>
          <p:cNvSpPr txBox="1"/>
          <p:nvPr/>
        </p:nvSpPr>
        <p:spPr>
          <a:xfrm>
            <a:off x="1155669" y="4123436"/>
            <a:ext cx="4226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default-</a:t>
            </a:r>
            <a:r>
              <a:rPr lang="en-US" altLang="ko-KR" sz="3600" b="1" dirty="0" err="1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layouts.jsp</a:t>
            </a:r>
            <a:endParaRPr lang="en-US" altLang="ko-KR" sz="3600" b="1" dirty="0">
              <a:ln w="12700">
                <a:noFill/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1" r="23217"/>
          <a:stretch/>
        </p:blipFill>
        <p:spPr>
          <a:xfrm>
            <a:off x="6505303" y="0"/>
            <a:ext cx="5686697" cy="165522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A524EE-D4F5-4028-A6F3-EA66644EBBAB}"/>
              </a:ext>
            </a:extLst>
          </p:cNvPr>
          <p:cNvSpPr/>
          <p:nvPr/>
        </p:nvSpPr>
        <p:spPr>
          <a:xfrm>
            <a:off x="10005407" y="1686006"/>
            <a:ext cx="172515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ln w="12700">
                  <a:noFill/>
                </a:ln>
                <a:latin typeface="+mn-ea"/>
              </a:rPr>
              <a:t>Ctrl + </a:t>
            </a:r>
            <a:r>
              <a:rPr lang="en-US" altLang="ko-KR" sz="3200" b="1" dirty="0">
                <a:ln w="12700">
                  <a:noFill/>
                </a:ln>
                <a:solidFill>
                  <a:srgbClr val="FF0000"/>
                </a:solidFill>
                <a:latin typeface="+mn-ea"/>
              </a:rPr>
              <a:t>V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567655" y="1567164"/>
            <a:ext cx="32092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32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32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BFD63A-042E-46B9-904C-49670DAD1309}"/>
              </a:ext>
            </a:extLst>
          </p:cNvPr>
          <p:cNvSpPr/>
          <p:nvPr/>
        </p:nvSpPr>
        <p:spPr>
          <a:xfrm>
            <a:off x="6496594" y="615552"/>
            <a:ext cx="5695406" cy="1120890"/>
          </a:xfrm>
          <a:prstGeom prst="rect">
            <a:avLst/>
          </a:prstGeom>
          <a:solidFill>
            <a:srgbClr val="00B0F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7" idx="3"/>
            <a:endCxn id="18" idx="1"/>
          </p:cNvCxnSpPr>
          <p:nvPr/>
        </p:nvCxnSpPr>
        <p:spPr>
          <a:xfrm flipV="1">
            <a:off x="4746171" y="1175997"/>
            <a:ext cx="1750423" cy="7616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D37263-6C9F-495D-9947-EF2C6B0C8354}"/>
              </a:ext>
            </a:extLst>
          </p:cNvPr>
          <p:cNvSpPr/>
          <p:nvPr/>
        </p:nvSpPr>
        <p:spPr>
          <a:xfrm rot="10800000">
            <a:off x="6442841" y="3991674"/>
            <a:ext cx="5749159" cy="848561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ACF2C50-2542-43C2-8725-D1CB60C2D0C9}"/>
              </a:ext>
            </a:extLst>
          </p:cNvPr>
          <p:cNvGrpSpPr/>
          <p:nvPr/>
        </p:nvGrpSpPr>
        <p:grpSpPr>
          <a:xfrm rot="10800000">
            <a:off x="6435284" y="3991677"/>
            <a:ext cx="1074139" cy="848562"/>
            <a:chOff x="10241277" y="900332"/>
            <a:chExt cx="1127761" cy="905986"/>
          </a:xfrm>
        </p:grpSpPr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38A16C04-F5BF-4166-94A2-BF682E892B7F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id="{93DB3033-A671-43BD-A8B5-09CD8CFADFA4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각 삼각형 31">
              <a:extLst>
                <a:ext uri="{FF2B5EF4-FFF2-40B4-BE49-F238E27FC236}">
                  <a16:creationId xmlns:a16="http://schemas.microsoft.com/office/drawing/2014/main" id="{CA100116-460A-40F7-A293-FF61EF06B3E5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C83005E-95F4-4975-B60D-053660B82152}"/>
              </a:ext>
            </a:extLst>
          </p:cNvPr>
          <p:cNvSpPr txBox="1"/>
          <p:nvPr/>
        </p:nvSpPr>
        <p:spPr>
          <a:xfrm>
            <a:off x="7900959" y="4123437"/>
            <a:ext cx="3400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default-</a:t>
            </a:r>
            <a:r>
              <a:rPr lang="en-US" altLang="ko-KR" sz="3600" b="1" dirty="0" err="1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nav.jsp</a:t>
            </a:r>
            <a:endParaRPr lang="en-US" altLang="ko-KR" sz="3600" b="1" dirty="0">
              <a:ln w="12700">
                <a:noFill/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7881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683"/>
          <a:stretch/>
        </p:blipFill>
        <p:spPr>
          <a:xfrm>
            <a:off x="3666306" y="0"/>
            <a:ext cx="5381899" cy="376232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4397842" y="3041194"/>
            <a:ext cx="3509541" cy="241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9" idx="1"/>
            <a:endCxn id="17" idx="1"/>
          </p:cNvCxnSpPr>
          <p:nvPr/>
        </p:nvCxnSpPr>
        <p:spPr>
          <a:xfrm rot="10800000" flipH="1" flipV="1">
            <a:off x="3688074" y="155393"/>
            <a:ext cx="709767" cy="3006769"/>
          </a:xfrm>
          <a:prstGeom prst="bentConnector3">
            <a:avLst>
              <a:gd name="adj1" fmla="val -3220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000FC0-A45D-49F3-B3D3-7229B180BE35}"/>
              </a:ext>
            </a:extLst>
          </p:cNvPr>
          <p:cNvSpPr/>
          <p:nvPr/>
        </p:nvSpPr>
        <p:spPr>
          <a:xfrm>
            <a:off x="3688075" y="63137"/>
            <a:ext cx="5360129" cy="184513"/>
          </a:xfrm>
          <a:prstGeom prst="rect">
            <a:avLst/>
          </a:prstGeom>
          <a:solidFill>
            <a:srgbClr val="00B0F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4327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24" y="0"/>
            <a:ext cx="3959000" cy="1836058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-6887" r="-12139"/>
          <a:stretch/>
        </p:blipFill>
        <p:spPr>
          <a:xfrm>
            <a:off x="548640" y="2232807"/>
            <a:ext cx="3971109" cy="150259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75C17C-F2EE-4F1E-8825-79863264544C}"/>
              </a:ext>
            </a:extLst>
          </p:cNvPr>
          <p:cNvSpPr/>
          <p:nvPr/>
        </p:nvSpPr>
        <p:spPr>
          <a:xfrm rot="10800000">
            <a:off x="7557" y="3749810"/>
            <a:ext cx="5749159" cy="848561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33850EF-D8B4-47F4-8D5D-F3A0E5925512}"/>
              </a:ext>
            </a:extLst>
          </p:cNvPr>
          <p:cNvGrpSpPr/>
          <p:nvPr/>
        </p:nvGrpSpPr>
        <p:grpSpPr>
          <a:xfrm rot="10800000">
            <a:off x="0" y="3749813"/>
            <a:ext cx="1074139" cy="848562"/>
            <a:chOff x="10241277" y="900332"/>
            <a:chExt cx="1127761" cy="905986"/>
          </a:xfrm>
        </p:grpSpPr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BD5F073A-4FAB-4BB8-B5B2-54BC95C2E385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779515DB-1C0C-4D0F-AED8-BD3ED301C26F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43F9517B-58AC-460A-B4FE-91B94511AE17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871C732-548C-4E0A-8729-01B51F1F646E}"/>
              </a:ext>
            </a:extLst>
          </p:cNvPr>
          <p:cNvSpPr txBox="1"/>
          <p:nvPr/>
        </p:nvSpPr>
        <p:spPr>
          <a:xfrm>
            <a:off x="1163226" y="3881573"/>
            <a:ext cx="4226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default-</a:t>
            </a:r>
            <a:r>
              <a:rPr lang="en-US" altLang="ko-KR" sz="3600" b="1" dirty="0" err="1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layouts.jsp</a:t>
            </a:r>
            <a:endParaRPr lang="en-US" altLang="ko-KR" sz="3600" b="1" dirty="0">
              <a:ln w="12700">
                <a:noFill/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62152" y="1835970"/>
            <a:ext cx="32092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3200" b="1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  <a:endParaRPr lang="en-US" altLang="ko-KR" sz="3200" b="1" dirty="0">
              <a:solidFill>
                <a:srgbClr val="018581"/>
              </a:solidFill>
              <a:latin typeface="Arial Black" panose="020B0A040201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7211" y="345309"/>
            <a:ext cx="40922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ln w="38100">
                  <a:noFill/>
                </a:ln>
                <a:solidFill>
                  <a:srgbClr val="FF0000"/>
                </a:solidFill>
                <a:effectLst>
                  <a:outerShdw blurRad="406400" dist="25400" dir="7740000" algn="ctr" rotWithShape="0">
                    <a:schemeClr val="bg1"/>
                  </a:outerShdw>
                </a:effectLst>
              </a:rPr>
              <a:t>Class=“content”</a:t>
            </a:r>
            <a:endParaRPr lang="ko-KR" altLang="en-US" sz="4000" b="1" dirty="0">
              <a:ln w="38100">
                <a:noFill/>
              </a:ln>
              <a:solidFill>
                <a:srgbClr val="FF0000"/>
              </a:solidFill>
              <a:effectLst>
                <a:outerShdw blurRad="406400" dist="25400" dir="7740000" algn="ctr" rotWithShape="0">
                  <a:schemeClr val="bg1"/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78885" y="1001240"/>
            <a:ext cx="3437987" cy="1911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A524EE-D4F5-4028-A6F3-EA66644EBBAB}"/>
              </a:ext>
            </a:extLst>
          </p:cNvPr>
          <p:cNvSpPr/>
          <p:nvPr/>
        </p:nvSpPr>
        <p:spPr>
          <a:xfrm>
            <a:off x="4035142" y="2938961"/>
            <a:ext cx="1725152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ln w="12700">
                  <a:noFill/>
                </a:ln>
                <a:latin typeface="+mn-ea"/>
              </a:rPr>
              <a:t>Ctrl </a:t>
            </a:r>
            <a:r>
              <a:rPr lang="en-US" altLang="ko-KR" sz="3200" b="1">
                <a:ln w="12700">
                  <a:noFill/>
                </a:ln>
                <a:latin typeface="+mn-ea"/>
              </a:rPr>
              <a:t>+ </a:t>
            </a:r>
            <a:r>
              <a:rPr lang="en-US" altLang="ko-KR" sz="3200" b="1">
                <a:ln w="12700">
                  <a:noFill/>
                </a:ln>
                <a:solidFill>
                  <a:srgbClr val="FF0000"/>
                </a:solidFill>
                <a:latin typeface="+mn-ea"/>
              </a:rPr>
              <a:t>X</a:t>
            </a:r>
            <a:endParaRPr lang="en-US" altLang="ko-KR" sz="3200" b="1" dirty="0">
              <a:ln w="12700">
                <a:noFill/>
              </a:ln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r="11770"/>
          <a:stretch/>
        </p:blipFill>
        <p:spPr>
          <a:xfrm>
            <a:off x="6072750" y="215186"/>
            <a:ext cx="6119249" cy="184752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A524EE-D4F5-4028-A6F3-EA66644EBBAB}"/>
              </a:ext>
            </a:extLst>
          </p:cNvPr>
          <p:cNvSpPr/>
          <p:nvPr/>
        </p:nvSpPr>
        <p:spPr>
          <a:xfrm>
            <a:off x="8983240" y="2211306"/>
            <a:ext cx="172515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ln w="12700">
                  <a:noFill/>
                </a:ln>
                <a:latin typeface="+mn-ea"/>
              </a:rPr>
              <a:t>Ctrl </a:t>
            </a:r>
            <a:r>
              <a:rPr lang="en-US" altLang="ko-KR" sz="3200" b="1">
                <a:ln w="12700">
                  <a:noFill/>
                </a:ln>
                <a:latin typeface="+mn-ea"/>
              </a:rPr>
              <a:t>+ </a:t>
            </a:r>
            <a:r>
              <a:rPr lang="en-US" altLang="ko-KR" sz="3200" b="1">
                <a:ln w="12700">
                  <a:noFill/>
                </a:ln>
                <a:solidFill>
                  <a:srgbClr val="FF0000"/>
                </a:solidFill>
                <a:latin typeface="+mn-ea"/>
              </a:rPr>
              <a:t>V</a:t>
            </a:r>
            <a:endParaRPr lang="en-US" altLang="ko-KR" sz="3200" b="1" dirty="0">
              <a:ln w="12700">
                <a:noFill/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39420" y="2062713"/>
            <a:ext cx="32092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32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3200" b="1" dirty="0">
                <a:solidFill>
                  <a:srgbClr val="018581"/>
                </a:solidFill>
                <a:latin typeface="Arial Black" panose="020B0A04020102020204" pitchFamily="34" charset="0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C285A5-04B9-4753-B31C-528736209F4A}"/>
              </a:ext>
            </a:extLst>
          </p:cNvPr>
          <p:cNvSpPr/>
          <p:nvPr/>
        </p:nvSpPr>
        <p:spPr>
          <a:xfrm>
            <a:off x="6095999" y="898894"/>
            <a:ext cx="6095999" cy="1333913"/>
          </a:xfrm>
          <a:prstGeom prst="rect">
            <a:avLst/>
          </a:prstGeom>
          <a:solidFill>
            <a:srgbClr val="00B0F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43EEC82-D62B-4986-9677-D25EBE884255}"/>
              </a:ext>
            </a:extLst>
          </p:cNvPr>
          <p:cNvSpPr/>
          <p:nvPr/>
        </p:nvSpPr>
        <p:spPr>
          <a:xfrm rot="10800000">
            <a:off x="6442841" y="3747923"/>
            <a:ext cx="5749159" cy="848561"/>
          </a:xfrm>
          <a:prstGeom prst="rect">
            <a:avLst/>
          </a:prstGeom>
          <a:solidFill>
            <a:srgbClr val="440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D2F524-7F97-4909-BE65-890AA2AEE1A7}"/>
              </a:ext>
            </a:extLst>
          </p:cNvPr>
          <p:cNvGrpSpPr/>
          <p:nvPr/>
        </p:nvGrpSpPr>
        <p:grpSpPr>
          <a:xfrm rot="10800000">
            <a:off x="6435284" y="3747926"/>
            <a:ext cx="1074139" cy="848562"/>
            <a:chOff x="10241277" y="900332"/>
            <a:chExt cx="1127761" cy="905986"/>
          </a:xfrm>
        </p:grpSpPr>
        <p:sp>
          <p:nvSpPr>
            <p:cNvPr id="25" name="직각 삼각형 24">
              <a:extLst>
                <a:ext uri="{FF2B5EF4-FFF2-40B4-BE49-F238E27FC236}">
                  <a16:creationId xmlns:a16="http://schemas.microsoft.com/office/drawing/2014/main" id="{BAFD1AA1-6FBA-4E36-A579-D944C2F1FCDB}"/>
                </a:ext>
              </a:extLst>
            </p:cNvPr>
            <p:cNvSpPr/>
            <p:nvPr/>
          </p:nvSpPr>
          <p:spPr>
            <a:xfrm rot="10800000">
              <a:off x="10241277" y="900334"/>
              <a:ext cx="975361" cy="900333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6070D5E5-DCE3-4103-B5A0-8B85D0F0D16E}"/>
                </a:ext>
              </a:extLst>
            </p:cNvPr>
            <p:cNvSpPr/>
            <p:nvPr/>
          </p:nvSpPr>
          <p:spPr>
            <a:xfrm rot="10800000">
              <a:off x="10386906" y="900332"/>
              <a:ext cx="975361" cy="900333"/>
            </a:xfrm>
            <a:prstGeom prst="rtTriangle">
              <a:avLst/>
            </a:prstGeom>
            <a:solidFill>
              <a:srgbClr val="A400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22631FE4-F6AD-4A76-8BCA-A33E7FB1BF76}"/>
                </a:ext>
              </a:extLst>
            </p:cNvPr>
            <p:cNvSpPr/>
            <p:nvPr/>
          </p:nvSpPr>
          <p:spPr>
            <a:xfrm>
              <a:off x="11216638" y="1665641"/>
              <a:ext cx="152400" cy="140677"/>
            </a:xfrm>
            <a:prstGeom prst="rtTriangle">
              <a:avLst/>
            </a:prstGeom>
            <a:solidFill>
              <a:srgbClr val="CE6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0B36CFD-2569-4554-B0AC-CFB249FA64B2}"/>
              </a:ext>
            </a:extLst>
          </p:cNvPr>
          <p:cNvSpPr txBox="1"/>
          <p:nvPr/>
        </p:nvSpPr>
        <p:spPr>
          <a:xfrm>
            <a:off x="8573549" y="3879686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err="1">
                <a:ln w="12700">
                  <a:noFill/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main.jsp</a:t>
            </a:r>
            <a:endParaRPr lang="en-US" altLang="ko-KR" sz="3600" b="1" dirty="0">
              <a:ln w="12700">
                <a:noFill/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0" name="직선 화살표 연결선 29"/>
          <p:cNvCxnSpPr>
            <a:stCxn id="15" idx="3"/>
            <a:endCxn id="20" idx="1"/>
          </p:cNvCxnSpPr>
          <p:nvPr/>
        </p:nvCxnSpPr>
        <p:spPr>
          <a:xfrm flipV="1">
            <a:off x="4516872" y="1565851"/>
            <a:ext cx="1579127" cy="3913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475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4593</TotalTime>
  <Words>678</Words>
  <Application>Microsoft Office PowerPoint</Application>
  <PresentationFormat>와이드스크린</PresentationFormat>
  <Paragraphs>354</Paragraphs>
  <Slides>155</Slides>
  <Notes>142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155</vt:i4>
      </vt:variant>
    </vt:vector>
  </HeadingPairs>
  <TitlesOfParts>
    <vt:vector size="161" baseType="lpstr">
      <vt:lpstr>나눔고딕</vt:lpstr>
      <vt:lpstr>맑은 고딕</vt:lpstr>
      <vt:lpstr>Arial</vt:lpstr>
      <vt:lpstr>Arial Black</vt:lpstr>
      <vt:lpstr>Office 테마</vt:lpstr>
      <vt:lpstr>포장기 셸 개체</vt:lpstr>
      <vt:lpstr>STEP2 2주차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mjems92@gmail.com</dc:creator>
  <cp:lastModifiedBy>Han Seok Hyeon</cp:lastModifiedBy>
  <cp:revision>204</cp:revision>
  <dcterms:created xsi:type="dcterms:W3CDTF">2019-01-30T03:30:19Z</dcterms:created>
  <dcterms:modified xsi:type="dcterms:W3CDTF">2019-04-20T08:12:57Z</dcterms:modified>
</cp:coreProperties>
</file>